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71" r:id="rId3"/>
    <p:sldId id="273" r:id="rId4"/>
    <p:sldId id="350" r:id="rId5"/>
    <p:sldId id="270" r:id="rId6"/>
    <p:sldId id="351" r:id="rId7"/>
    <p:sldId id="352" r:id="rId8"/>
    <p:sldId id="353" r:id="rId9"/>
    <p:sldId id="356" r:id="rId10"/>
    <p:sldId id="355" r:id="rId11"/>
    <p:sldId id="354" r:id="rId12"/>
    <p:sldId id="357" r:id="rId13"/>
    <p:sldId id="358" r:id="rId14"/>
    <p:sldId id="361" r:id="rId15"/>
    <p:sldId id="359" r:id="rId16"/>
    <p:sldId id="324" r:id="rId17"/>
    <p:sldId id="340" r:id="rId18"/>
    <p:sldId id="296" r:id="rId19"/>
    <p:sldId id="297" r:id="rId20"/>
    <p:sldId id="338" r:id="rId21"/>
    <p:sldId id="360" r:id="rId22"/>
    <p:sldId id="336" r:id="rId23"/>
    <p:sldId id="293" r:id="rId24"/>
    <p:sldId id="281" r:id="rId25"/>
    <p:sldId id="277" r:id="rId26"/>
    <p:sldId id="279" r:id="rId27"/>
    <p:sldId id="282" r:id="rId28"/>
    <p:sldId id="341" r:id="rId29"/>
    <p:sldId id="344" r:id="rId30"/>
    <p:sldId id="346" r:id="rId31"/>
    <p:sldId id="316" r:id="rId32"/>
    <p:sldId id="367" r:id="rId33"/>
    <p:sldId id="371" r:id="rId34"/>
    <p:sldId id="386" r:id="rId35"/>
    <p:sldId id="377" r:id="rId36"/>
    <p:sldId id="413" r:id="rId37"/>
    <p:sldId id="414" r:id="rId38"/>
    <p:sldId id="337" r:id="rId39"/>
    <p:sldId id="415" r:id="rId40"/>
    <p:sldId id="347" r:id="rId41"/>
    <p:sldId id="272" r:id="rId4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058"/>
    <a:srgbClr val="003C6E"/>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EE2142-CC5B-488C-9D20-FC5E38582D49}" v="156" dt="2021-12-27T23:30:17.0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08" autoAdjust="0"/>
    <p:restoredTop sz="94660"/>
  </p:normalViewPr>
  <p:slideViewPr>
    <p:cSldViewPr snapToGrid="0">
      <p:cViewPr varScale="1">
        <p:scale>
          <a:sx n="111" d="100"/>
          <a:sy n="111" d="100"/>
        </p:scale>
        <p:origin x="240" y="84"/>
      </p:cViewPr>
      <p:guideLst/>
    </p:cSldViewPr>
  </p:slideViewPr>
  <p:notesTextViewPr>
    <p:cViewPr>
      <p:scale>
        <a:sx n="3" d="2"/>
        <a:sy n="3" d="2"/>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issa Diaz" userId="a451ce6a434597ee" providerId="Windows Live" clId="Web-{576C4A78-4201-45A2-9111-53600CE6EC03}"/>
    <pc:docChg chg="addSld modSld">
      <pc:chgData name="Melissa Diaz" userId="a451ce6a434597ee" providerId="Windows Live" clId="Web-{576C4A78-4201-45A2-9111-53600CE6EC03}" dt="2021-10-22T15:25:13.159" v="7"/>
      <pc:docMkLst>
        <pc:docMk/>
      </pc:docMkLst>
      <pc:sldChg chg="addSp modSp new mod setBg">
        <pc:chgData name="Melissa Diaz" userId="a451ce6a434597ee" providerId="Windows Live" clId="Web-{576C4A78-4201-45A2-9111-53600CE6EC03}" dt="2021-10-22T15:25:13.159" v="7"/>
        <pc:sldMkLst>
          <pc:docMk/>
          <pc:sldMk cId="4286880731" sldId="268"/>
        </pc:sldMkLst>
        <pc:picChg chg="add mod">
          <ac:chgData name="Melissa Diaz" userId="a451ce6a434597ee" providerId="Windows Live" clId="Web-{576C4A78-4201-45A2-9111-53600CE6EC03}" dt="2021-10-22T15:25:13.159" v="7"/>
          <ac:picMkLst>
            <pc:docMk/>
            <pc:sldMk cId="4286880731" sldId="268"/>
            <ac:picMk id="2" creationId="{784A04E7-C291-4FA5-8DC6-EEDB0E5C1D25}"/>
          </ac:picMkLst>
        </pc:picChg>
        <pc:picChg chg="add mod">
          <ac:chgData name="Melissa Diaz" userId="a451ce6a434597ee" providerId="Windows Live" clId="Web-{576C4A78-4201-45A2-9111-53600CE6EC03}" dt="2021-10-22T15:25:13.159" v="7"/>
          <ac:picMkLst>
            <pc:docMk/>
            <pc:sldMk cId="4286880731" sldId="268"/>
            <ac:picMk id="3" creationId="{7F44DB8D-AA21-402B-B8B1-FD6187B0BFC5}"/>
          </ac:picMkLst>
        </pc:picChg>
      </pc:sldChg>
    </pc:docChg>
  </pc:docChgLst>
  <pc:docChgLst>
    <pc:chgData name="Melissa Diaz" userId="a451ce6a434597ee" providerId="LiveId" clId="{69EE2142-CC5B-488C-9D20-FC5E38582D49}"/>
    <pc:docChg chg="undo redo custSel addSld delSld modSld modMainMaster">
      <pc:chgData name="Melissa Diaz" userId="a451ce6a434597ee" providerId="LiveId" clId="{69EE2142-CC5B-488C-9D20-FC5E38582D49}" dt="2021-12-27T23:30:24.014" v="929" actId="478"/>
      <pc:docMkLst>
        <pc:docMk/>
      </pc:docMkLst>
      <pc:sldChg chg="del">
        <pc:chgData name="Melissa Diaz" userId="a451ce6a434597ee" providerId="LiveId" clId="{69EE2142-CC5B-488C-9D20-FC5E38582D49}" dt="2021-12-27T23:25:48.098" v="858" actId="47"/>
        <pc:sldMkLst>
          <pc:docMk/>
          <pc:sldMk cId="2775757993" sldId="257"/>
        </pc:sldMkLst>
      </pc:sldChg>
      <pc:sldChg chg="modSp del mod">
        <pc:chgData name="Melissa Diaz" userId="a451ce6a434597ee" providerId="LiveId" clId="{69EE2142-CC5B-488C-9D20-FC5E38582D49}" dt="2021-12-27T23:25:49.178" v="859" actId="47"/>
        <pc:sldMkLst>
          <pc:docMk/>
          <pc:sldMk cId="3622044975" sldId="260"/>
        </pc:sldMkLst>
        <pc:spChg chg="mod">
          <ac:chgData name="Melissa Diaz" userId="a451ce6a434597ee" providerId="LiveId" clId="{69EE2142-CC5B-488C-9D20-FC5E38582D49}" dt="2021-12-27T22:30:34.795" v="384" actId="1076"/>
          <ac:spMkLst>
            <pc:docMk/>
            <pc:sldMk cId="3622044975" sldId="260"/>
            <ac:spMk id="14" creationId="{4DE92FA5-1D72-48A6-B0E4-D03BF5DD15E5}"/>
          </ac:spMkLst>
        </pc:spChg>
      </pc:sldChg>
      <pc:sldChg chg="del">
        <pc:chgData name="Melissa Diaz" userId="a451ce6a434597ee" providerId="LiveId" clId="{69EE2142-CC5B-488C-9D20-FC5E38582D49}" dt="2021-12-27T22:31:07.764" v="386" actId="47"/>
        <pc:sldMkLst>
          <pc:docMk/>
          <pc:sldMk cId="342821092" sldId="267"/>
        </pc:sldMkLst>
      </pc:sldChg>
      <pc:sldChg chg="addSp delSp modSp del mod">
        <pc:chgData name="Melissa Diaz" userId="a451ce6a434597ee" providerId="LiveId" clId="{69EE2142-CC5B-488C-9D20-FC5E38582D49}" dt="2021-12-27T21:42:55.373" v="263" actId="47"/>
        <pc:sldMkLst>
          <pc:docMk/>
          <pc:sldMk cId="470006677" sldId="268"/>
        </pc:sldMkLst>
        <pc:spChg chg="add del mod modCrop">
          <ac:chgData name="Melissa Diaz" userId="a451ce6a434597ee" providerId="LiveId" clId="{69EE2142-CC5B-488C-9D20-FC5E38582D49}" dt="2021-12-27T21:35:23.731" v="253" actId="207"/>
          <ac:spMkLst>
            <pc:docMk/>
            <pc:sldMk cId="470006677" sldId="268"/>
            <ac:spMk id="2" creationId="{E82427D2-F680-42B0-8171-3AC4A3051077}"/>
          </ac:spMkLst>
        </pc:spChg>
        <pc:spChg chg="mod">
          <ac:chgData name="Melissa Diaz" userId="a451ce6a434597ee" providerId="LiveId" clId="{69EE2142-CC5B-488C-9D20-FC5E38582D49}" dt="2021-12-27T21:31:30.282" v="193" actId="14100"/>
          <ac:spMkLst>
            <pc:docMk/>
            <pc:sldMk cId="470006677" sldId="268"/>
            <ac:spMk id="8" creationId="{00000000-0000-0000-0000-000000000000}"/>
          </ac:spMkLst>
        </pc:spChg>
        <pc:spChg chg="add del mod">
          <ac:chgData name="Melissa Diaz" userId="a451ce6a434597ee" providerId="LiveId" clId="{69EE2142-CC5B-488C-9D20-FC5E38582D49}" dt="2021-12-27T21:30:30.365" v="176" actId="478"/>
          <ac:spMkLst>
            <pc:docMk/>
            <pc:sldMk cId="470006677" sldId="268"/>
            <ac:spMk id="10" creationId="{00000000-0000-0000-0000-000000000000}"/>
          </ac:spMkLst>
        </pc:spChg>
        <pc:spChg chg="add mod">
          <ac:chgData name="Melissa Diaz" userId="a451ce6a434597ee" providerId="LiveId" clId="{69EE2142-CC5B-488C-9D20-FC5E38582D49}" dt="2021-12-27T21:35:04.350" v="238" actId="14861"/>
          <ac:spMkLst>
            <pc:docMk/>
            <pc:sldMk cId="470006677" sldId="268"/>
            <ac:spMk id="12" creationId="{2D0D579F-3431-4BE3-BD67-6A3C362034FE}"/>
          </ac:spMkLst>
        </pc:spChg>
        <pc:picChg chg="add del mod">
          <ac:chgData name="Melissa Diaz" userId="a451ce6a434597ee" providerId="LiveId" clId="{69EE2142-CC5B-488C-9D20-FC5E38582D49}" dt="2021-12-27T21:30:14.614" v="172" actId="478"/>
          <ac:picMkLst>
            <pc:docMk/>
            <pc:sldMk cId="470006677" sldId="268"/>
            <ac:picMk id="4" creationId="{369FEF2C-AD90-489C-BF6B-D4D225C88B35}"/>
          </ac:picMkLst>
        </pc:picChg>
        <pc:picChg chg="mod">
          <ac:chgData name="Melissa Diaz" userId="a451ce6a434597ee" providerId="LiveId" clId="{69EE2142-CC5B-488C-9D20-FC5E38582D49}" dt="2021-12-27T21:31:25.439" v="191" actId="1076"/>
          <ac:picMkLst>
            <pc:docMk/>
            <pc:sldMk cId="470006677" sldId="268"/>
            <ac:picMk id="6" creationId="{EC897CF7-F48C-4023-9A13-4E22526D5E35}"/>
          </ac:picMkLst>
        </pc:picChg>
        <pc:picChg chg="del mod">
          <ac:chgData name="Melissa Diaz" userId="a451ce6a434597ee" providerId="LiveId" clId="{69EE2142-CC5B-488C-9D20-FC5E38582D49}" dt="2021-12-27T21:30:18.322" v="173" actId="478"/>
          <ac:picMkLst>
            <pc:docMk/>
            <pc:sldMk cId="470006677" sldId="268"/>
            <ac:picMk id="9" creationId="{F438EDCF-7D48-4DE5-BC42-7504D0564619}"/>
          </ac:picMkLst>
        </pc:picChg>
        <pc:picChg chg="add del mod">
          <ac:chgData name="Melissa Diaz" userId="a451ce6a434597ee" providerId="LiveId" clId="{69EE2142-CC5B-488C-9D20-FC5E38582D49}" dt="2021-12-27T21:19:11.339" v="155" actId="478"/>
          <ac:picMkLst>
            <pc:docMk/>
            <pc:sldMk cId="470006677" sldId="268"/>
            <ac:picMk id="11" creationId="{8A23EC0F-0C19-4B34-9EC6-C3A5F496DD56}"/>
          </ac:picMkLst>
        </pc:picChg>
      </pc:sldChg>
      <pc:sldChg chg="addSp delSp modSp add mod modClrScheme chgLayout">
        <pc:chgData name="Melissa Diaz" userId="a451ce6a434597ee" providerId="LiveId" clId="{69EE2142-CC5B-488C-9D20-FC5E38582D49}" dt="2021-12-27T23:27:56.439" v="922" actId="20577"/>
        <pc:sldMkLst>
          <pc:docMk/>
          <pc:sldMk cId="2457611737" sldId="269"/>
        </pc:sldMkLst>
        <pc:spChg chg="del mod modCrop">
          <ac:chgData name="Melissa Diaz" userId="a451ce6a434597ee" providerId="LiveId" clId="{69EE2142-CC5B-488C-9D20-FC5E38582D49}" dt="2021-12-27T22:32:26.819" v="388" actId="478"/>
          <ac:spMkLst>
            <pc:docMk/>
            <pc:sldMk cId="2457611737" sldId="269"/>
            <ac:spMk id="2" creationId="{E82427D2-F680-42B0-8171-3AC4A3051077}"/>
          </ac:spMkLst>
        </pc:spChg>
        <pc:spChg chg="add del mod">
          <ac:chgData name="Melissa Diaz" userId="a451ce6a434597ee" providerId="LiveId" clId="{69EE2142-CC5B-488C-9D20-FC5E38582D49}" dt="2021-12-27T22:50:32.707" v="519" actId="478"/>
          <ac:spMkLst>
            <pc:docMk/>
            <pc:sldMk cId="2457611737" sldId="269"/>
            <ac:spMk id="3" creationId="{64925C2A-40FE-4788-8B0B-4CAF0CB1865E}"/>
          </ac:spMkLst>
        </pc:spChg>
        <pc:spChg chg="add del mod modCrop">
          <ac:chgData name="Melissa Diaz" userId="a451ce6a434597ee" providerId="LiveId" clId="{69EE2142-CC5B-488C-9D20-FC5E38582D49}" dt="2021-12-27T23:26:32.674" v="863" actId="21"/>
          <ac:spMkLst>
            <pc:docMk/>
            <pc:sldMk cId="2457611737" sldId="269"/>
            <ac:spMk id="4" creationId="{A604141A-6DA0-4199-BB04-AD6A46AA761C}"/>
          </ac:spMkLst>
        </pc:spChg>
        <pc:spChg chg="del mod">
          <ac:chgData name="Melissa Diaz" userId="a451ce6a434597ee" providerId="LiveId" clId="{69EE2142-CC5B-488C-9D20-FC5E38582D49}" dt="2021-12-27T23:26:32.674" v="863" actId="21"/>
          <ac:spMkLst>
            <pc:docMk/>
            <pc:sldMk cId="2457611737" sldId="269"/>
            <ac:spMk id="8" creationId="{00000000-0000-0000-0000-000000000000}"/>
          </ac:spMkLst>
        </pc:spChg>
        <pc:spChg chg="add del mod">
          <ac:chgData name="Melissa Diaz" userId="a451ce6a434597ee" providerId="LiveId" clId="{69EE2142-CC5B-488C-9D20-FC5E38582D49}" dt="2021-12-27T22:29:32.292" v="381" actId="478"/>
          <ac:spMkLst>
            <pc:docMk/>
            <pc:sldMk cId="2457611737" sldId="269"/>
            <ac:spMk id="9" creationId="{238849A8-CE71-4485-A0E1-85296252FA72}"/>
          </ac:spMkLst>
        </pc:spChg>
        <pc:spChg chg="del">
          <ac:chgData name="Melissa Diaz" userId="a451ce6a434597ee" providerId="LiveId" clId="{69EE2142-CC5B-488C-9D20-FC5E38582D49}" dt="2021-12-27T21:42:58.822" v="264" actId="478"/>
          <ac:spMkLst>
            <pc:docMk/>
            <pc:sldMk cId="2457611737" sldId="269"/>
            <ac:spMk id="12" creationId="{2D0D579F-3431-4BE3-BD67-6A3C362034FE}"/>
          </ac:spMkLst>
        </pc:spChg>
        <pc:spChg chg="add del mod">
          <ac:chgData name="Melissa Diaz" userId="a451ce6a434597ee" providerId="LiveId" clId="{69EE2142-CC5B-488C-9D20-FC5E38582D49}" dt="2021-12-27T22:54:01.423" v="540" actId="478"/>
          <ac:spMkLst>
            <pc:docMk/>
            <pc:sldMk cId="2457611737" sldId="269"/>
            <ac:spMk id="13" creationId="{F6E7F5CA-D56F-4661-A27F-2CBA6E4AAAFF}"/>
          </ac:spMkLst>
        </pc:spChg>
        <pc:spChg chg="add del mod ord">
          <ac:chgData name="Melissa Diaz" userId="a451ce6a434597ee" providerId="LiveId" clId="{69EE2142-CC5B-488C-9D20-FC5E38582D49}" dt="2021-12-27T23:26:32.674" v="863" actId="21"/>
          <ac:spMkLst>
            <pc:docMk/>
            <pc:sldMk cId="2457611737" sldId="269"/>
            <ac:spMk id="14" creationId="{6A90B312-962E-4C13-852C-ACC843FD3C54}"/>
          </ac:spMkLst>
        </pc:spChg>
        <pc:spChg chg="add del mod">
          <ac:chgData name="Melissa Diaz" userId="a451ce6a434597ee" providerId="LiveId" clId="{69EE2142-CC5B-488C-9D20-FC5E38582D49}" dt="2021-12-27T23:25:54.667" v="861" actId="478"/>
          <ac:spMkLst>
            <pc:docMk/>
            <pc:sldMk cId="2457611737" sldId="269"/>
            <ac:spMk id="15" creationId="{7E10A29B-CE74-4E14-8A51-16D635B24EA7}"/>
          </ac:spMkLst>
        </pc:spChg>
        <pc:spChg chg="add del mod ord">
          <ac:chgData name="Melissa Diaz" userId="a451ce6a434597ee" providerId="LiveId" clId="{69EE2142-CC5B-488C-9D20-FC5E38582D49}" dt="2021-12-27T23:25:58.590" v="862" actId="478"/>
          <ac:spMkLst>
            <pc:docMk/>
            <pc:sldMk cId="2457611737" sldId="269"/>
            <ac:spMk id="19" creationId="{A31CF1B8-55E9-4438-B9D3-A9DBC3733A70}"/>
          </ac:spMkLst>
        </pc:spChg>
        <pc:spChg chg="add mod">
          <ac:chgData name="Melissa Diaz" userId="a451ce6a434597ee" providerId="LiveId" clId="{69EE2142-CC5B-488C-9D20-FC5E38582D49}" dt="2021-12-27T23:27:56.439" v="922" actId="20577"/>
          <ac:spMkLst>
            <pc:docMk/>
            <pc:sldMk cId="2457611737" sldId="269"/>
            <ac:spMk id="20" creationId="{8A627828-772B-4F53-AD38-27E904ED78D5}"/>
          </ac:spMkLst>
        </pc:spChg>
        <pc:picChg chg="del mod">
          <ac:chgData name="Melissa Diaz" userId="a451ce6a434597ee" providerId="LiveId" clId="{69EE2142-CC5B-488C-9D20-FC5E38582D49}" dt="2021-12-27T23:26:32.674" v="863" actId="21"/>
          <ac:picMkLst>
            <pc:docMk/>
            <pc:sldMk cId="2457611737" sldId="269"/>
            <ac:picMk id="5" creationId="{D7EC0C61-488D-4ED2-B623-C0F56DE05BF2}"/>
          </ac:picMkLst>
        </pc:picChg>
        <pc:picChg chg="del mod">
          <ac:chgData name="Melissa Diaz" userId="a451ce6a434597ee" providerId="LiveId" clId="{69EE2142-CC5B-488C-9D20-FC5E38582D49}" dt="2021-12-27T22:39:09.263" v="412" actId="478"/>
          <ac:picMkLst>
            <pc:docMk/>
            <pc:sldMk cId="2457611737" sldId="269"/>
            <ac:picMk id="6" creationId="{EC897CF7-F48C-4023-9A13-4E22526D5E35}"/>
          </ac:picMkLst>
        </pc:picChg>
        <pc:picChg chg="del">
          <ac:chgData name="Melissa Diaz" userId="a451ce6a434597ee" providerId="LiveId" clId="{69EE2142-CC5B-488C-9D20-FC5E38582D49}" dt="2021-12-27T22:46:13.928" v="462" actId="478"/>
          <ac:picMkLst>
            <pc:docMk/>
            <pc:sldMk cId="2457611737" sldId="269"/>
            <ac:picMk id="7" creationId="{305A0E6F-D8CF-4706-A377-FEC1288ECECC}"/>
          </ac:picMkLst>
        </pc:picChg>
        <pc:picChg chg="add del mod ord">
          <ac:chgData name="Melissa Diaz" userId="a451ce6a434597ee" providerId="LiveId" clId="{69EE2142-CC5B-488C-9D20-FC5E38582D49}" dt="2021-12-27T23:12:15.030" v="801" actId="478"/>
          <ac:picMkLst>
            <pc:docMk/>
            <pc:sldMk cId="2457611737" sldId="269"/>
            <ac:picMk id="10" creationId="{61B3E39E-2CD8-4145-B2B7-97A392D36F26}"/>
          </ac:picMkLst>
        </pc:picChg>
        <pc:picChg chg="add del mod">
          <ac:chgData name="Melissa Diaz" userId="a451ce6a434597ee" providerId="LiveId" clId="{69EE2142-CC5B-488C-9D20-FC5E38582D49}" dt="2021-12-27T23:25:53.373" v="860" actId="478"/>
          <ac:picMkLst>
            <pc:docMk/>
            <pc:sldMk cId="2457611737" sldId="269"/>
            <ac:picMk id="11" creationId="{DD29D4C4-77C4-419C-8B75-1E2347153DCF}"/>
          </ac:picMkLst>
        </pc:picChg>
        <pc:picChg chg="add del mod">
          <ac:chgData name="Melissa Diaz" userId="a451ce6a434597ee" providerId="LiveId" clId="{69EE2142-CC5B-488C-9D20-FC5E38582D49}" dt="2021-12-27T23:05:33.721" v="656" actId="478"/>
          <ac:picMkLst>
            <pc:docMk/>
            <pc:sldMk cId="2457611737" sldId="269"/>
            <ac:picMk id="16" creationId="{53F41E1D-2C75-4015-8BDF-9A366C2DC309}"/>
          </ac:picMkLst>
        </pc:picChg>
        <pc:picChg chg="add del mod">
          <ac:chgData name="Melissa Diaz" userId="a451ce6a434597ee" providerId="LiveId" clId="{69EE2142-CC5B-488C-9D20-FC5E38582D49}" dt="2021-12-27T23:26:32.674" v="863" actId="21"/>
          <ac:picMkLst>
            <pc:docMk/>
            <pc:sldMk cId="2457611737" sldId="269"/>
            <ac:picMk id="18" creationId="{A6FB4C02-BBA7-42AD-A226-48E690B14D78}"/>
          </ac:picMkLst>
        </pc:picChg>
      </pc:sldChg>
      <pc:sldChg chg="delSp modSp add del mod">
        <pc:chgData name="Melissa Diaz" userId="a451ce6a434597ee" providerId="LiveId" clId="{69EE2142-CC5B-488C-9D20-FC5E38582D49}" dt="2021-12-27T22:30:17.625" v="382" actId="47"/>
        <pc:sldMkLst>
          <pc:docMk/>
          <pc:sldMk cId="636487204" sldId="270"/>
        </pc:sldMkLst>
        <pc:spChg chg="mod">
          <ac:chgData name="Melissa Diaz" userId="a451ce6a434597ee" providerId="LiveId" clId="{69EE2142-CC5B-488C-9D20-FC5E38582D49}" dt="2021-12-27T21:54:27.196" v="292" actId="11530"/>
          <ac:spMkLst>
            <pc:docMk/>
            <pc:sldMk cId="636487204" sldId="270"/>
            <ac:spMk id="2" creationId="{E82427D2-F680-42B0-8171-3AC4A3051077}"/>
          </ac:spMkLst>
        </pc:spChg>
        <pc:spChg chg="mod">
          <ac:chgData name="Melissa Diaz" userId="a451ce6a434597ee" providerId="LiveId" clId="{69EE2142-CC5B-488C-9D20-FC5E38582D49}" dt="2021-12-27T21:47:39.628" v="278" actId="1076"/>
          <ac:spMkLst>
            <pc:docMk/>
            <pc:sldMk cId="636487204" sldId="270"/>
            <ac:spMk id="8" creationId="{00000000-0000-0000-0000-000000000000}"/>
          </ac:spMkLst>
        </pc:spChg>
        <pc:picChg chg="mod">
          <ac:chgData name="Melissa Diaz" userId="a451ce6a434597ee" providerId="LiveId" clId="{69EE2142-CC5B-488C-9D20-FC5E38582D49}" dt="2021-12-27T21:47:09.645" v="277" actId="1076"/>
          <ac:picMkLst>
            <pc:docMk/>
            <pc:sldMk cId="636487204" sldId="270"/>
            <ac:picMk id="5" creationId="{D7EC0C61-488D-4ED2-B623-C0F56DE05BF2}"/>
          </ac:picMkLst>
        </pc:picChg>
        <pc:picChg chg="mod">
          <ac:chgData name="Melissa Diaz" userId="a451ce6a434597ee" providerId="LiveId" clId="{69EE2142-CC5B-488C-9D20-FC5E38582D49}" dt="2021-12-27T21:47:39.628" v="278" actId="1076"/>
          <ac:picMkLst>
            <pc:docMk/>
            <pc:sldMk cId="636487204" sldId="270"/>
            <ac:picMk id="6" creationId="{EC897CF7-F48C-4023-9A13-4E22526D5E35}"/>
          </ac:picMkLst>
        </pc:picChg>
        <pc:picChg chg="del">
          <ac:chgData name="Melissa Diaz" userId="a451ce6a434597ee" providerId="LiveId" clId="{69EE2142-CC5B-488C-9D20-FC5E38582D49}" dt="2021-12-27T21:47:03.189" v="275" actId="478"/>
          <ac:picMkLst>
            <pc:docMk/>
            <pc:sldMk cId="636487204" sldId="270"/>
            <ac:picMk id="7" creationId="{305A0E6F-D8CF-4706-A377-FEC1288ECECC}"/>
          </ac:picMkLst>
        </pc:picChg>
      </pc:sldChg>
      <pc:sldChg chg="addSp delSp modSp new del mod">
        <pc:chgData name="Melissa Diaz" userId="a451ce6a434597ee" providerId="LiveId" clId="{69EE2142-CC5B-488C-9D20-FC5E38582D49}" dt="2021-12-27T21:53:49.404" v="291" actId="2696"/>
        <pc:sldMkLst>
          <pc:docMk/>
          <pc:sldMk cId="3132808309" sldId="271"/>
        </pc:sldMkLst>
        <pc:spChg chg="add del mod">
          <ac:chgData name="Melissa Diaz" userId="a451ce6a434597ee" providerId="LiveId" clId="{69EE2142-CC5B-488C-9D20-FC5E38582D49}" dt="2021-12-27T21:53:16.206" v="287" actId="478"/>
          <ac:spMkLst>
            <pc:docMk/>
            <pc:sldMk cId="3132808309" sldId="271"/>
            <ac:spMk id="3" creationId="{872FC346-DE61-49D9-A633-C3644A7A4934}"/>
          </ac:spMkLst>
        </pc:spChg>
        <pc:spChg chg="add del mod">
          <ac:chgData name="Melissa Diaz" userId="a451ce6a434597ee" providerId="LiveId" clId="{69EE2142-CC5B-488C-9D20-FC5E38582D49}" dt="2021-12-27T21:53:44.501" v="290" actId="478"/>
          <ac:spMkLst>
            <pc:docMk/>
            <pc:sldMk cId="3132808309" sldId="271"/>
            <ac:spMk id="4" creationId="{01D588D8-5EEE-4736-BF6C-090E9B1CBD6E}"/>
          </ac:spMkLst>
        </pc:spChg>
        <pc:picChg chg="add mod">
          <ac:chgData name="Melissa Diaz" userId="a451ce6a434597ee" providerId="LiveId" clId="{69EE2142-CC5B-488C-9D20-FC5E38582D49}" dt="2021-12-27T21:52:42.899" v="283"/>
          <ac:picMkLst>
            <pc:docMk/>
            <pc:sldMk cId="3132808309" sldId="271"/>
            <ac:picMk id="2" creationId="{292C9652-07CA-494A-A7EB-143A7E0D0719}"/>
          </ac:picMkLst>
        </pc:picChg>
      </pc:sldChg>
      <pc:sldMasterChg chg="addSp delSp modSp mod modSldLayout">
        <pc:chgData name="Melissa Diaz" userId="a451ce6a434597ee" providerId="LiveId" clId="{69EE2142-CC5B-488C-9D20-FC5E38582D49}" dt="2021-12-27T23:30:24.014" v="929" actId="478"/>
        <pc:sldMasterMkLst>
          <pc:docMk/>
          <pc:sldMasterMk cId="1627648211" sldId="2147483648"/>
        </pc:sldMasterMkLst>
        <pc:spChg chg="del">
          <ac:chgData name="Melissa Diaz" userId="a451ce6a434597ee" providerId="LiveId" clId="{69EE2142-CC5B-488C-9D20-FC5E38582D49}" dt="2021-12-27T23:30:24.014" v="929" actId="478"/>
          <ac:spMkLst>
            <pc:docMk/>
            <pc:sldMasterMk cId="1627648211" sldId="2147483648"/>
            <ac:spMk id="4" creationId="{00000000-0000-0000-0000-000000000000}"/>
          </ac:spMkLst>
        </pc:spChg>
        <pc:spChg chg="del">
          <ac:chgData name="Melissa Diaz" userId="a451ce6a434597ee" providerId="LiveId" clId="{69EE2142-CC5B-488C-9D20-FC5E38582D49}" dt="2021-12-27T23:30:24.014" v="929" actId="478"/>
          <ac:spMkLst>
            <pc:docMk/>
            <pc:sldMasterMk cId="1627648211" sldId="2147483648"/>
            <ac:spMk id="5" creationId="{00000000-0000-0000-0000-000000000000}"/>
          </ac:spMkLst>
        </pc:spChg>
        <pc:spChg chg="del">
          <ac:chgData name="Melissa Diaz" userId="a451ce6a434597ee" providerId="LiveId" clId="{69EE2142-CC5B-488C-9D20-FC5E38582D49}" dt="2021-12-27T23:30:13.617" v="926" actId="478"/>
          <ac:spMkLst>
            <pc:docMk/>
            <pc:sldMasterMk cId="1627648211" sldId="2147483648"/>
            <ac:spMk id="6" creationId="{00000000-0000-0000-0000-000000000000}"/>
          </ac:spMkLst>
        </pc:spChg>
        <pc:spChg chg="del">
          <ac:chgData name="Melissa Diaz" userId="a451ce6a434597ee" providerId="LiveId" clId="{69EE2142-CC5B-488C-9D20-FC5E38582D49}" dt="2021-12-27T23:30:24.014" v="929" actId="478"/>
          <ac:spMkLst>
            <pc:docMk/>
            <pc:sldMasterMk cId="1627648211" sldId="2147483648"/>
            <ac:spMk id="9" creationId="{14EFF758-8204-440A-A615-2BCBFBFD1395}"/>
          </ac:spMkLst>
        </pc:spChg>
        <pc:spChg chg="del">
          <ac:chgData name="Melissa Diaz" userId="a451ce6a434597ee" providerId="LiveId" clId="{69EE2142-CC5B-488C-9D20-FC5E38582D49}" dt="2021-12-27T23:30:24.014" v="929" actId="478"/>
          <ac:spMkLst>
            <pc:docMk/>
            <pc:sldMasterMk cId="1627648211" sldId="2147483648"/>
            <ac:spMk id="10" creationId="{07F87442-774A-40AB-BC73-1F5BC5048D35}"/>
          </ac:spMkLst>
        </pc:spChg>
        <pc:spChg chg="add mod modCrop">
          <ac:chgData name="Melissa Diaz" userId="a451ce6a434597ee" providerId="LiveId" clId="{69EE2142-CC5B-488C-9D20-FC5E38582D49}" dt="2021-12-27T23:28:49.324" v="925" actId="206"/>
          <ac:spMkLst>
            <pc:docMk/>
            <pc:sldMasterMk cId="1627648211" sldId="2147483648"/>
            <ac:spMk id="12" creationId="{7048C6C5-C767-4CB8-93FE-7374063734AD}"/>
          </ac:spMkLst>
        </pc:spChg>
        <pc:spChg chg="add del mod">
          <ac:chgData name="Melissa Diaz" userId="a451ce6a434597ee" providerId="LiveId" clId="{69EE2142-CC5B-488C-9D20-FC5E38582D49}" dt="2021-12-27T22:54:16.643" v="542" actId="21"/>
          <ac:spMkLst>
            <pc:docMk/>
            <pc:sldMasterMk cId="1627648211" sldId="2147483648"/>
            <ac:spMk id="13" creationId="{8C8CE1F9-63A4-4BC7-85EC-0DA5343EAA53}"/>
          </ac:spMkLst>
        </pc:spChg>
        <pc:spChg chg="del">
          <ac:chgData name="Melissa Diaz" userId="a451ce6a434597ee" providerId="LiveId" clId="{69EE2142-CC5B-488C-9D20-FC5E38582D49}" dt="2021-12-27T22:46:47.786" v="466" actId="478"/>
          <ac:spMkLst>
            <pc:docMk/>
            <pc:sldMasterMk cId="1627648211" sldId="2147483648"/>
            <ac:spMk id="14" creationId="{DC69EBD7-13BB-4D43-B910-10FB9D59C017}"/>
          </ac:spMkLst>
        </pc:spChg>
        <pc:picChg chg="add del">
          <ac:chgData name="Melissa Diaz" userId="a451ce6a434597ee" providerId="LiveId" clId="{69EE2142-CC5B-488C-9D20-FC5E38582D49}" dt="2021-12-27T23:30:17.034" v="928" actId="478"/>
          <ac:picMkLst>
            <pc:docMk/>
            <pc:sldMasterMk cId="1627648211" sldId="2147483648"/>
            <ac:picMk id="8" creationId="{48F412F3-6CE8-4713-9116-BB9BDB76226A}"/>
          </ac:picMkLst>
        </pc:picChg>
        <pc:picChg chg="del">
          <ac:chgData name="Melissa Diaz" userId="a451ce6a434597ee" providerId="LiveId" clId="{69EE2142-CC5B-488C-9D20-FC5E38582D49}" dt="2021-12-27T22:46:48.976" v="467" actId="478"/>
          <ac:picMkLst>
            <pc:docMk/>
            <pc:sldMasterMk cId="1627648211" sldId="2147483648"/>
            <ac:picMk id="11" creationId="{799CAE25-B9B7-4BD8-8093-22B7AB88687C}"/>
          </ac:picMkLst>
        </pc:picChg>
        <pc:sldLayoutChg chg="addSp delSp modSp mod">
          <pc:chgData name="Melissa Diaz" userId="a451ce6a434597ee" providerId="LiveId" clId="{69EE2142-CC5B-488C-9D20-FC5E38582D49}" dt="2021-12-27T23:27:23.560" v="876" actId="1076"/>
          <pc:sldLayoutMkLst>
            <pc:docMk/>
            <pc:sldMasterMk cId="1627648211" sldId="2147483648"/>
            <pc:sldLayoutMk cId="886106463" sldId="2147483649"/>
          </pc:sldLayoutMkLst>
          <pc:spChg chg="add del mod">
            <ac:chgData name="Melissa Diaz" userId="a451ce6a434597ee" providerId="LiveId" clId="{69EE2142-CC5B-488C-9D20-FC5E38582D49}" dt="2021-12-27T23:27:08.336" v="872" actId="478"/>
            <ac:spMkLst>
              <pc:docMk/>
              <pc:sldMasterMk cId="1627648211" sldId="2147483648"/>
              <pc:sldLayoutMk cId="886106463" sldId="2147483649"/>
              <ac:spMk id="6" creationId="{F7DFFBB7-C19C-4A72-9B4E-3FCF5249497C}"/>
            </ac:spMkLst>
          </pc:spChg>
          <pc:spChg chg="add mod">
            <ac:chgData name="Melissa Diaz" userId="a451ce6a434597ee" providerId="LiveId" clId="{69EE2142-CC5B-488C-9D20-FC5E38582D49}" dt="2021-12-27T23:26:49.541" v="867" actId="167"/>
            <ac:spMkLst>
              <pc:docMk/>
              <pc:sldMasterMk cId="1627648211" sldId="2147483648"/>
              <pc:sldLayoutMk cId="886106463" sldId="2147483649"/>
              <ac:spMk id="8" creationId="{47DC2667-B4C9-480F-B7D5-92D4E6F22A20}"/>
            </ac:spMkLst>
          </pc:spChg>
          <pc:spChg chg="mod">
            <ac:chgData name="Melissa Diaz" userId="a451ce6a434597ee" providerId="LiveId" clId="{69EE2142-CC5B-488C-9D20-FC5E38582D49}" dt="2021-12-27T23:27:23.560" v="876" actId="1076"/>
            <ac:spMkLst>
              <pc:docMk/>
              <pc:sldMasterMk cId="1627648211" sldId="2147483648"/>
              <pc:sldLayoutMk cId="886106463" sldId="2147483649"/>
              <ac:spMk id="11" creationId="{00000000-0000-0000-0000-000000000000}"/>
            </ac:spMkLst>
          </pc:spChg>
          <pc:spChg chg="add mod">
            <ac:chgData name="Melissa Diaz" userId="a451ce6a434597ee" providerId="LiveId" clId="{69EE2142-CC5B-488C-9D20-FC5E38582D49}" dt="2021-12-27T23:26:49.541" v="867" actId="167"/>
            <ac:spMkLst>
              <pc:docMk/>
              <pc:sldMasterMk cId="1627648211" sldId="2147483648"/>
              <pc:sldLayoutMk cId="886106463" sldId="2147483649"/>
              <ac:spMk id="12" creationId="{F534E040-C7B7-499C-9CC7-8B09AD0148B0}"/>
            </ac:spMkLst>
          </pc:spChg>
          <pc:picChg chg="add mod">
            <ac:chgData name="Melissa Diaz" userId="a451ce6a434597ee" providerId="LiveId" clId="{69EE2142-CC5B-488C-9D20-FC5E38582D49}" dt="2021-12-27T23:26:49.541" v="867" actId="167"/>
            <ac:picMkLst>
              <pc:docMk/>
              <pc:sldMasterMk cId="1627648211" sldId="2147483648"/>
              <pc:sldLayoutMk cId="886106463" sldId="2147483649"/>
              <ac:picMk id="5" creationId="{18ED2F23-2200-4151-AE45-87762233BDE4}"/>
            </ac:picMkLst>
          </pc:picChg>
          <pc:picChg chg="del">
            <ac:chgData name="Melissa Diaz" userId="a451ce6a434597ee" providerId="LiveId" clId="{69EE2142-CC5B-488C-9D20-FC5E38582D49}" dt="2021-12-27T23:26:42.360" v="864" actId="478"/>
            <ac:picMkLst>
              <pc:docMk/>
              <pc:sldMasterMk cId="1627648211" sldId="2147483648"/>
              <pc:sldLayoutMk cId="886106463" sldId="2147483649"/>
              <ac:picMk id="7" creationId="{04C57B6F-A201-470A-9442-D6FFF6FE1D30}"/>
            </ac:picMkLst>
          </pc:picChg>
          <pc:picChg chg="del">
            <ac:chgData name="Melissa Diaz" userId="a451ce6a434597ee" providerId="LiveId" clId="{69EE2142-CC5B-488C-9D20-FC5E38582D49}" dt="2021-12-27T23:26:43.568" v="865" actId="478"/>
            <ac:picMkLst>
              <pc:docMk/>
              <pc:sldMasterMk cId="1627648211" sldId="2147483648"/>
              <pc:sldLayoutMk cId="886106463" sldId="2147483649"/>
              <ac:picMk id="9" creationId="{AC36927F-05AC-4F25-B87A-13D1BF00CE8B}"/>
            </ac:picMkLst>
          </pc:picChg>
          <pc:picChg chg="add mod">
            <ac:chgData name="Melissa Diaz" userId="a451ce6a434597ee" providerId="LiveId" clId="{69EE2142-CC5B-488C-9D20-FC5E38582D49}" dt="2021-12-27T23:26:49.541" v="867" actId="167"/>
            <ac:picMkLst>
              <pc:docMk/>
              <pc:sldMasterMk cId="1627648211" sldId="2147483648"/>
              <pc:sldLayoutMk cId="886106463" sldId="2147483649"/>
              <ac:picMk id="10" creationId="{78129953-2178-47C0-ABEF-B42E928144D6}"/>
            </ac:picMkLst>
          </pc:picChg>
        </pc:sldLayoutChg>
        <pc:sldLayoutChg chg="modSp mod">
          <pc:chgData name="Melissa Diaz" userId="a451ce6a434597ee" providerId="LiveId" clId="{69EE2142-CC5B-488C-9D20-FC5E38582D49}" dt="2021-09-20T13:51:18.190" v="126" actId="404"/>
          <pc:sldLayoutMkLst>
            <pc:docMk/>
            <pc:sldMasterMk cId="1627648211" sldId="2147483648"/>
            <pc:sldLayoutMk cId="775504204" sldId="2147483650"/>
          </pc:sldLayoutMkLst>
          <pc:spChg chg="mod">
            <ac:chgData name="Melissa Diaz" userId="a451ce6a434597ee" providerId="LiveId" clId="{69EE2142-CC5B-488C-9D20-FC5E38582D49}" dt="2021-09-20T13:51:18.190" v="126" actId="404"/>
            <ac:spMkLst>
              <pc:docMk/>
              <pc:sldMasterMk cId="1627648211" sldId="2147483648"/>
              <pc:sldLayoutMk cId="775504204" sldId="2147483650"/>
              <ac:spMk id="3" creationId="{00000000-0000-0000-0000-000000000000}"/>
            </ac:spMkLst>
          </pc:spChg>
          <pc:spChg chg="mod">
            <ac:chgData name="Melissa Diaz" userId="a451ce6a434597ee" providerId="LiveId" clId="{69EE2142-CC5B-488C-9D20-FC5E38582D49}" dt="2021-09-20T13:48:35.348" v="70" actId="20577"/>
            <ac:spMkLst>
              <pc:docMk/>
              <pc:sldMasterMk cId="1627648211" sldId="2147483648"/>
              <pc:sldLayoutMk cId="775504204" sldId="2147483650"/>
              <ac:spMk id="9" creationId="{00000000-0000-0000-0000-000000000000}"/>
            </ac:spMkLst>
          </pc:spChg>
        </pc:sldLayoutChg>
        <pc:sldLayoutChg chg="addSp delSp modSp mod">
          <pc:chgData name="Melissa Diaz" userId="a451ce6a434597ee" providerId="LiveId" clId="{69EE2142-CC5B-488C-9D20-FC5E38582D49}" dt="2021-09-20T13:48:46.522" v="74"/>
          <pc:sldLayoutMkLst>
            <pc:docMk/>
            <pc:sldMasterMk cId="1627648211" sldId="2147483648"/>
            <pc:sldLayoutMk cId="2262444897" sldId="2147483651"/>
          </pc:sldLayoutMkLst>
          <pc:spChg chg="del">
            <ac:chgData name="Melissa Diaz" userId="a451ce6a434597ee" providerId="LiveId" clId="{69EE2142-CC5B-488C-9D20-FC5E38582D49}" dt="2021-09-20T13:48:46.255" v="73" actId="478"/>
            <ac:spMkLst>
              <pc:docMk/>
              <pc:sldMasterMk cId="1627648211" sldId="2147483648"/>
              <pc:sldLayoutMk cId="2262444897" sldId="2147483651"/>
              <ac:spMk id="17" creationId="{00000000-0000-0000-0000-000000000000}"/>
            </ac:spMkLst>
          </pc:spChg>
          <pc:spChg chg="add mod">
            <ac:chgData name="Melissa Diaz" userId="a451ce6a434597ee" providerId="LiveId" clId="{69EE2142-CC5B-488C-9D20-FC5E38582D49}" dt="2021-09-20T13:48:46.522" v="74"/>
            <ac:spMkLst>
              <pc:docMk/>
              <pc:sldMasterMk cId="1627648211" sldId="2147483648"/>
              <pc:sldLayoutMk cId="2262444897" sldId="2147483651"/>
              <ac:spMk id="18" creationId="{F1B12E29-F71A-4CA3-8A4E-16084D8D677A}"/>
            </ac:spMkLst>
          </pc:spChg>
        </pc:sldLayoutChg>
        <pc:sldLayoutChg chg="addSp delSp modSp mod">
          <pc:chgData name="Melissa Diaz" userId="a451ce6a434597ee" providerId="LiveId" clId="{69EE2142-CC5B-488C-9D20-FC5E38582D49}" dt="2021-09-20T13:48:59.207" v="82"/>
          <pc:sldLayoutMkLst>
            <pc:docMk/>
            <pc:sldMasterMk cId="1627648211" sldId="2147483648"/>
            <pc:sldLayoutMk cId="1218211403" sldId="2147483654"/>
          </pc:sldLayoutMkLst>
          <pc:spChg chg="add mod">
            <ac:chgData name="Melissa Diaz" userId="a451ce6a434597ee" providerId="LiveId" clId="{69EE2142-CC5B-488C-9D20-FC5E38582D49}" dt="2021-09-20T13:48:59.207" v="82"/>
            <ac:spMkLst>
              <pc:docMk/>
              <pc:sldMasterMk cId="1627648211" sldId="2147483648"/>
              <pc:sldLayoutMk cId="1218211403" sldId="2147483654"/>
              <ac:spMk id="15" creationId="{0A2C576C-BBA9-4A00-9837-80E587F6E0E6}"/>
            </ac:spMkLst>
          </pc:spChg>
          <pc:spChg chg="del">
            <ac:chgData name="Melissa Diaz" userId="a451ce6a434597ee" providerId="LiveId" clId="{69EE2142-CC5B-488C-9D20-FC5E38582D49}" dt="2021-09-20T13:48:58.951" v="81" actId="478"/>
            <ac:spMkLst>
              <pc:docMk/>
              <pc:sldMasterMk cId="1627648211" sldId="2147483648"/>
              <pc:sldLayoutMk cId="1218211403" sldId="2147483654"/>
              <ac:spMk id="16" creationId="{00000000-0000-0000-0000-000000000000}"/>
            </ac:spMkLst>
          </pc:spChg>
        </pc:sldLayoutChg>
        <pc:sldLayoutChg chg="addSp delSp modSp mod">
          <pc:chgData name="Melissa Diaz" userId="a451ce6a434597ee" providerId="LiveId" clId="{69EE2142-CC5B-488C-9D20-FC5E38582D49}" dt="2021-09-20T13:51:26.828" v="128" actId="404"/>
          <pc:sldLayoutMkLst>
            <pc:docMk/>
            <pc:sldMasterMk cId="1627648211" sldId="2147483648"/>
            <pc:sldLayoutMk cId="1116636350" sldId="2147483655"/>
          </pc:sldLayoutMkLst>
          <pc:spChg chg="mod">
            <ac:chgData name="Melissa Diaz" userId="a451ce6a434597ee" providerId="LiveId" clId="{69EE2142-CC5B-488C-9D20-FC5E38582D49}" dt="2021-09-20T13:51:26.828" v="128" actId="404"/>
            <ac:spMkLst>
              <pc:docMk/>
              <pc:sldMasterMk cId="1627648211" sldId="2147483648"/>
              <pc:sldLayoutMk cId="1116636350" sldId="2147483655"/>
              <ac:spMk id="3" creationId="{00000000-0000-0000-0000-000000000000}"/>
            </ac:spMkLst>
          </pc:spChg>
          <pc:spChg chg="del">
            <ac:chgData name="Melissa Diaz" userId="a451ce6a434597ee" providerId="LiveId" clId="{69EE2142-CC5B-488C-9D20-FC5E38582D49}" dt="2021-09-20T13:48:42.696" v="71" actId="478"/>
            <ac:spMkLst>
              <pc:docMk/>
              <pc:sldMasterMk cId="1627648211" sldId="2147483648"/>
              <pc:sldLayoutMk cId="1116636350" sldId="2147483655"/>
              <ac:spMk id="9" creationId="{00000000-0000-0000-0000-000000000000}"/>
            </ac:spMkLst>
          </pc:spChg>
          <pc:spChg chg="add mod">
            <ac:chgData name="Melissa Diaz" userId="a451ce6a434597ee" providerId="LiveId" clId="{69EE2142-CC5B-488C-9D20-FC5E38582D49}" dt="2021-09-20T13:48:43.020" v="72"/>
            <ac:spMkLst>
              <pc:docMk/>
              <pc:sldMasterMk cId="1627648211" sldId="2147483648"/>
              <pc:sldLayoutMk cId="1116636350" sldId="2147483655"/>
              <ac:spMk id="11" creationId="{ABFFC370-8869-49B6-8394-910A62BBF87F}"/>
            </ac:spMkLst>
          </pc:spChg>
        </pc:sldLayoutChg>
        <pc:sldLayoutChg chg="addSp delSp modSp mod">
          <pc:chgData name="Melissa Diaz" userId="a451ce6a434597ee" providerId="LiveId" clId="{69EE2142-CC5B-488C-9D20-FC5E38582D49}" dt="2021-09-20T13:48:52.787" v="78"/>
          <pc:sldLayoutMkLst>
            <pc:docMk/>
            <pc:sldMasterMk cId="1627648211" sldId="2147483648"/>
            <pc:sldLayoutMk cId="2450448235" sldId="2147483656"/>
          </pc:sldLayoutMkLst>
          <pc:spChg chg="add mod">
            <ac:chgData name="Melissa Diaz" userId="a451ce6a434597ee" providerId="LiveId" clId="{69EE2142-CC5B-488C-9D20-FC5E38582D49}" dt="2021-09-20T13:48:52.787" v="78"/>
            <ac:spMkLst>
              <pc:docMk/>
              <pc:sldMasterMk cId="1627648211" sldId="2147483648"/>
              <pc:sldLayoutMk cId="2450448235" sldId="2147483656"/>
              <ac:spMk id="50" creationId="{A3A89413-9B03-4016-BF51-1EF7EC4EE841}"/>
            </ac:spMkLst>
          </pc:spChg>
          <pc:spChg chg="del">
            <ac:chgData name="Melissa Diaz" userId="a451ce6a434597ee" providerId="LiveId" clId="{69EE2142-CC5B-488C-9D20-FC5E38582D49}" dt="2021-09-20T13:48:52.503" v="77" actId="478"/>
            <ac:spMkLst>
              <pc:docMk/>
              <pc:sldMasterMk cId="1627648211" sldId="2147483648"/>
              <pc:sldLayoutMk cId="2450448235" sldId="2147483656"/>
              <ac:spMk id="91" creationId="{00000000-0000-0000-0000-000000000000}"/>
            </ac:spMkLst>
          </pc:spChg>
        </pc:sldLayoutChg>
        <pc:sldLayoutChg chg="addSp delSp modSp mod">
          <pc:chgData name="Melissa Diaz" userId="a451ce6a434597ee" providerId="LiveId" clId="{69EE2142-CC5B-488C-9D20-FC5E38582D49}" dt="2021-09-20T13:48:55.937" v="80"/>
          <pc:sldLayoutMkLst>
            <pc:docMk/>
            <pc:sldMasterMk cId="1627648211" sldId="2147483648"/>
            <pc:sldLayoutMk cId="724041562" sldId="2147483657"/>
          </pc:sldLayoutMkLst>
          <pc:spChg chg="add mod">
            <ac:chgData name="Melissa Diaz" userId="a451ce6a434597ee" providerId="LiveId" clId="{69EE2142-CC5B-488C-9D20-FC5E38582D49}" dt="2021-09-20T13:48:55.937" v="80"/>
            <ac:spMkLst>
              <pc:docMk/>
              <pc:sldMasterMk cId="1627648211" sldId="2147483648"/>
              <pc:sldLayoutMk cId="724041562" sldId="2147483657"/>
              <ac:spMk id="15" creationId="{55562F86-68E1-4E58-9751-4818383FBB8B}"/>
            </ac:spMkLst>
          </pc:spChg>
          <pc:spChg chg="del">
            <ac:chgData name="Melissa Diaz" userId="a451ce6a434597ee" providerId="LiveId" clId="{69EE2142-CC5B-488C-9D20-FC5E38582D49}" dt="2021-09-20T13:48:55.688" v="79" actId="478"/>
            <ac:spMkLst>
              <pc:docMk/>
              <pc:sldMasterMk cId="1627648211" sldId="2147483648"/>
              <pc:sldLayoutMk cId="724041562" sldId="2147483657"/>
              <ac:spMk id="126" creationId="{00000000-0000-0000-0000-000000000000}"/>
            </ac:spMkLst>
          </pc:spChg>
        </pc:sldLayoutChg>
        <pc:sldLayoutChg chg="addSp delSp modSp mod">
          <pc:chgData name="Melissa Diaz" userId="a451ce6a434597ee" providerId="LiveId" clId="{69EE2142-CC5B-488C-9D20-FC5E38582D49}" dt="2021-09-20T13:48:49.709" v="76"/>
          <pc:sldLayoutMkLst>
            <pc:docMk/>
            <pc:sldMasterMk cId="1627648211" sldId="2147483648"/>
            <pc:sldLayoutMk cId="666236874" sldId="2147483658"/>
          </pc:sldLayoutMkLst>
          <pc:spChg chg="add mod">
            <ac:chgData name="Melissa Diaz" userId="a451ce6a434597ee" providerId="LiveId" clId="{69EE2142-CC5B-488C-9D20-FC5E38582D49}" dt="2021-09-20T13:48:49.709" v="76"/>
            <ac:spMkLst>
              <pc:docMk/>
              <pc:sldMasterMk cId="1627648211" sldId="2147483648"/>
              <pc:sldLayoutMk cId="666236874" sldId="2147483658"/>
              <ac:spMk id="15" creationId="{94632554-1473-4E68-B062-E748B49B09CD}"/>
            </ac:spMkLst>
          </pc:spChg>
          <pc:spChg chg="del">
            <ac:chgData name="Melissa Diaz" userId="a451ce6a434597ee" providerId="LiveId" clId="{69EE2142-CC5B-488C-9D20-FC5E38582D49}" dt="2021-09-20T13:48:49.431" v="75" actId="478"/>
            <ac:spMkLst>
              <pc:docMk/>
              <pc:sldMasterMk cId="1627648211" sldId="2147483648"/>
              <pc:sldLayoutMk cId="666236874" sldId="2147483658"/>
              <ac:spMk id="16" creationId="{00000000-0000-0000-0000-000000000000}"/>
            </ac:spMkLst>
          </pc:spChg>
        </pc:sldLayoutChg>
        <pc:sldLayoutChg chg="addSp delSp modSp mod">
          <pc:chgData name="Melissa Diaz" userId="a451ce6a434597ee" providerId="LiveId" clId="{69EE2142-CC5B-488C-9D20-FC5E38582D49}" dt="2021-09-20T13:49:02.361" v="84"/>
          <pc:sldLayoutMkLst>
            <pc:docMk/>
            <pc:sldMasterMk cId="1627648211" sldId="2147483648"/>
            <pc:sldLayoutMk cId="2368126138" sldId="2147483659"/>
          </pc:sldLayoutMkLst>
          <pc:spChg chg="add mod">
            <ac:chgData name="Melissa Diaz" userId="a451ce6a434597ee" providerId="LiveId" clId="{69EE2142-CC5B-488C-9D20-FC5E38582D49}" dt="2021-09-20T13:49:02.361" v="84"/>
            <ac:spMkLst>
              <pc:docMk/>
              <pc:sldMasterMk cId="1627648211" sldId="2147483648"/>
              <pc:sldLayoutMk cId="2368126138" sldId="2147483659"/>
              <ac:spMk id="28" creationId="{18496184-5F88-42B6-8CC2-1FC93A1A899B}"/>
            </ac:spMkLst>
          </pc:spChg>
          <pc:spChg chg="del">
            <ac:chgData name="Melissa Diaz" userId="a451ce6a434597ee" providerId="LiveId" clId="{69EE2142-CC5B-488C-9D20-FC5E38582D49}" dt="2021-09-20T13:49:02.038" v="83" actId="478"/>
            <ac:spMkLst>
              <pc:docMk/>
              <pc:sldMasterMk cId="1627648211" sldId="2147483648"/>
              <pc:sldLayoutMk cId="2368126138" sldId="2147483659"/>
              <ac:spMk id="59" creationId="{00000000-0000-0000-0000-000000000000}"/>
            </ac:spMkLst>
          </pc:spChg>
        </pc:sldLayoutChg>
        <pc:sldLayoutChg chg="addSp delSp modSp mod">
          <pc:chgData name="Melissa Diaz" userId="a451ce6a434597ee" providerId="LiveId" clId="{69EE2142-CC5B-488C-9D20-FC5E38582D49}" dt="2021-09-20T13:50:23.951" v="124" actId="1035"/>
          <pc:sldLayoutMkLst>
            <pc:docMk/>
            <pc:sldMasterMk cId="1627648211" sldId="2147483648"/>
            <pc:sldLayoutMk cId="4100848614" sldId="2147483660"/>
          </pc:sldLayoutMkLst>
          <pc:spChg chg="add del mod">
            <ac:chgData name="Melissa Diaz" userId="a451ce6a434597ee" providerId="LiveId" clId="{69EE2142-CC5B-488C-9D20-FC5E38582D49}" dt="2021-09-20T13:50:16.113" v="111" actId="21"/>
            <ac:spMkLst>
              <pc:docMk/>
              <pc:sldMasterMk cId="1627648211" sldId="2147483648"/>
              <pc:sldLayoutMk cId="4100848614" sldId="2147483660"/>
              <ac:spMk id="4" creationId="{310A651E-2E36-41AB-8A5E-FCA261E00163}"/>
            </ac:spMkLst>
          </pc:spChg>
          <pc:spChg chg="del">
            <ac:chgData name="Melissa Diaz" userId="a451ce6a434597ee" providerId="LiveId" clId="{69EE2142-CC5B-488C-9D20-FC5E38582D49}" dt="2021-09-20T13:49:05.575" v="85" actId="478"/>
            <ac:spMkLst>
              <pc:docMk/>
              <pc:sldMasterMk cId="1627648211" sldId="2147483648"/>
              <pc:sldLayoutMk cId="4100848614" sldId="2147483660"/>
              <ac:spMk id="10" creationId="{00000000-0000-0000-0000-000000000000}"/>
            </ac:spMkLst>
          </pc:spChg>
          <pc:spChg chg="add mod">
            <ac:chgData name="Melissa Diaz" userId="a451ce6a434597ee" providerId="LiveId" clId="{69EE2142-CC5B-488C-9D20-FC5E38582D49}" dt="2021-09-20T13:49:05.802" v="86"/>
            <ac:spMkLst>
              <pc:docMk/>
              <pc:sldMasterMk cId="1627648211" sldId="2147483648"/>
              <pc:sldLayoutMk cId="4100848614" sldId="2147483660"/>
              <ac:spMk id="11" creationId="{FBA0B933-07F9-458B-A460-D24BBDE96DF8}"/>
            </ac:spMkLst>
          </pc:spChg>
          <pc:picChg chg="add mod modCrop">
            <ac:chgData name="Melissa Diaz" userId="a451ce6a434597ee" providerId="LiveId" clId="{69EE2142-CC5B-488C-9D20-FC5E38582D49}" dt="2021-09-20T13:49:12.860" v="87" actId="1076"/>
            <ac:picMkLst>
              <pc:docMk/>
              <pc:sldMasterMk cId="1627648211" sldId="2147483648"/>
              <pc:sldLayoutMk cId="4100848614" sldId="2147483660"/>
              <ac:picMk id="3" creationId="{1BF6553B-3F82-44A6-BE44-F006E9E500BC}"/>
            </ac:picMkLst>
          </pc:picChg>
          <pc:picChg chg="del">
            <ac:chgData name="Melissa Diaz" userId="a451ce6a434597ee" providerId="LiveId" clId="{69EE2142-CC5B-488C-9D20-FC5E38582D49}" dt="2021-09-20T13:46:16.026" v="1" actId="478"/>
            <ac:picMkLst>
              <pc:docMk/>
              <pc:sldMasterMk cId="1627648211" sldId="2147483648"/>
              <pc:sldLayoutMk cId="4100848614" sldId="2147483660"/>
              <ac:picMk id="7" creationId="{191912DE-F0BF-4008-86D8-553C6009A2DF}"/>
            </ac:picMkLst>
          </pc:picChg>
          <pc:picChg chg="add del mod">
            <ac:chgData name="Melissa Diaz" userId="a451ce6a434597ee" providerId="LiveId" clId="{69EE2142-CC5B-488C-9D20-FC5E38582D49}" dt="2021-09-20T13:50:11.978" v="108"/>
            <ac:picMkLst>
              <pc:docMk/>
              <pc:sldMasterMk cId="1627648211" sldId="2147483648"/>
              <pc:sldLayoutMk cId="4100848614" sldId="2147483660"/>
              <ac:picMk id="9" creationId="{393E94C1-237F-49EC-BEDA-346C84ADFFC5}"/>
            </ac:picMkLst>
          </pc:picChg>
          <pc:picChg chg="add mod">
            <ac:chgData name="Melissa Diaz" userId="a451ce6a434597ee" providerId="LiveId" clId="{69EE2142-CC5B-488C-9D20-FC5E38582D49}" dt="2021-09-20T13:50:23.951" v="124" actId="1035"/>
            <ac:picMkLst>
              <pc:docMk/>
              <pc:sldMasterMk cId="1627648211" sldId="2147483648"/>
              <pc:sldLayoutMk cId="4100848614" sldId="2147483660"/>
              <ac:picMk id="12" creationId="{A11C6C62-98B0-4BB7-B6B0-272691FF98FD}"/>
            </ac:picMkLst>
          </pc:picChg>
          <pc:picChg chg="del">
            <ac:chgData name="Melissa Diaz" userId="a451ce6a434597ee" providerId="LiveId" clId="{69EE2142-CC5B-488C-9D20-FC5E38582D49}" dt="2021-09-20T13:46:13.667" v="0" actId="478"/>
            <ac:picMkLst>
              <pc:docMk/>
              <pc:sldMasterMk cId="1627648211" sldId="2147483648"/>
              <pc:sldLayoutMk cId="4100848614" sldId="2147483660"/>
              <ac:picMk id="1026" creationId="{00000000-0000-0000-0000-000000000000}"/>
            </ac:picMkLst>
          </pc:picChg>
          <pc:cxnChg chg="add mod">
            <ac:chgData name="Melissa Diaz" userId="a451ce6a434597ee" providerId="LiveId" clId="{69EE2142-CC5B-488C-9D20-FC5E38582D49}" dt="2021-09-20T13:49:38.566" v="101" actId="1035"/>
            <ac:cxnSpMkLst>
              <pc:docMk/>
              <pc:sldMasterMk cId="1627648211" sldId="2147483648"/>
              <pc:sldLayoutMk cId="4100848614" sldId="2147483660"/>
              <ac:cxnSpMk id="8" creationId="{ADDE9B7A-2CEA-4B5E-8F2A-517658751DCD}"/>
            </ac:cxnSpMkLst>
          </pc:cxnChg>
        </pc:sldLayoutChg>
      </pc:sldMasterChg>
    </pc:docChg>
  </pc:docChgLst>
  <pc:docChgLst>
    <pc:chgData name="Melissa Diaz" userId="a451ce6a434597ee" providerId="Windows Live" clId="Web-{029DCA12-5681-47EF-83F2-E4D5EB0E4303}"/>
    <pc:docChg chg="modSld">
      <pc:chgData name="Melissa Diaz" userId="a451ce6a434597ee" providerId="Windows Live" clId="Web-{029DCA12-5681-47EF-83F2-E4D5EB0E4303}" dt="2021-10-22T15:37:00.361" v="10"/>
      <pc:docMkLst>
        <pc:docMk/>
      </pc:docMkLst>
      <pc:sldChg chg="addSp delSp modSp">
        <pc:chgData name="Melissa Diaz" userId="a451ce6a434597ee" providerId="Windows Live" clId="Web-{029DCA12-5681-47EF-83F2-E4D5EB0E4303}" dt="2021-10-22T15:37:00.361" v="10"/>
        <pc:sldMkLst>
          <pc:docMk/>
          <pc:sldMk cId="342821092" sldId="267"/>
        </pc:sldMkLst>
        <pc:picChg chg="add del mod">
          <ac:chgData name="Melissa Diaz" userId="a451ce6a434597ee" providerId="Windows Live" clId="Web-{029DCA12-5681-47EF-83F2-E4D5EB0E4303}" dt="2021-10-22T15:34:44.420" v="2"/>
          <ac:picMkLst>
            <pc:docMk/>
            <pc:sldMk cId="342821092" sldId="267"/>
            <ac:picMk id="2" creationId="{99893CBD-124B-4BB1-A070-D2EBDBE646C6}"/>
          </ac:picMkLst>
        </pc:picChg>
        <pc:picChg chg="add del mod">
          <ac:chgData name="Melissa Diaz" userId="a451ce6a434597ee" providerId="Windows Live" clId="Web-{029DCA12-5681-47EF-83F2-E4D5EB0E4303}" dt="2021-10-22T15:35:21.843" v="5"/>
          <ac:picMkLst>
            <pc:docMk/>
            <pc:sldMk cId="342821092" sldId="267"/>
            <ac:picMk id="3" creationId="{E284E3C9-AC63-4387-AF79-77D63888D319}"/>
          </ac:picMkLst>
        </pc:picChg>
        <pc:picChg chg="add del mod">
          <ac:chgData name="Melissa Diaz" userId="a451ce6a434597ee" providerId="Windows Live" clId="Web-{029DCA12-5681-47EF-83F2-E4D5EB0E4303}" dt="2021-10-22T15:37:00.361" v="10"/>
          <ac:picMkLst>
            <pc:docMk/>
            <pc:sldMk cId="342821092" sldId="267"/>
            <ac:picMk id="4" creationId="{617FD230-5028-43F1-ADE2-85B2C9EDC604}"/>
          </ac:picMkLst>
        </pc:picChg>
        <pc:picChg chg="mod">
          <ac:chgData name="Melissa Diaz" userId="a451ce6a434597ee" providerId="Windows Live" clId="Web-{029DCA12-5681-47EF-83F2-E4D5EB0E4303}" dt="2021-10-22T15:36:51.861" v="9" actId="1076"/>
          <ac:picMkLst>
            <pc:docMk/>
            <pc:sldMk cId="342821092" sldId="267"/>
            <ac:picMk id="15" creationId="{BD194032-3977-4B9E-ADF6-D25B3075BE53}"/>
          </ac:picMkLst>
        </pc:picChg>
      </pc:sldChg>
    </pc:docChg>
  </pc:docChgLst>
</pc:chgInfo>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5" name="Picture 2" descr="Tipos de fondos marinos que existen | Aquarium Costa de Almería">
            <a:extLst>
              <a:ext uri="{FF2B5EF4-FFF2-40B4-BE49-F238E27FC236}">
                <a16:creationId xmlns:a16="http://schemas.microsoft.com/office/drawing/2014/main" id="{18ED2F23-2200-4151-AE45-87762233BDE4}"/>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31000" contrast="23000"/>
                    </a14:imgEffect>
                  </a14:imgLayer>
                </a14:imgProps>
              </a:ext>
              <a:ext uri="{28A0092B-C50C-407E-A947-70E740481C1C}">
                <a14:useLocalDpi xmlns:a14="http://schemas.microsoft.com/office/drawing/2010/main" val="0"/>
              </a:ext>
            </a:extLst>
          </a:blip>
          <a:srcRect t="14774" b="1893"/>
          <a:stretch/>
        </p:blipFill>
        <p:spPr bwMode="auto">
          <a:xfrm>
            <a:off x="0" y="-12700"/>
            <a:ext cx="12192000" cy="6718300"/>
          </a:xfrm>
          <a:prstGeom prst="rect">
            <a:avLst/>
          </a:prstGeom>
          <a:noFill/>
          <a:extLst>
            <a:ext uri="{909E8E84-426E-40DD-AFC4-6F175D3DCCD1}">
              <a14:hiddenFill xmlns:a14="http://schemas.microsoft.com/office/drawing/2010/main">
                <a:solidFill>
                  <a:srgbClr val="FFFFFF"/>
                </a:solidFill>
              </a14:hiddenFill>
            </a:ext>
          </a:extLst>
        </p:spPr>
      </p:pic>
      <p:sp>
        <p:nvSpPr>
          <p:cNvPr id="8" name="Triángulo rectángulo 7">
            <a:extLst>
              <a:ext uri="{FF2B5EF4-FFF2-40B4-BE49-F238E27FC236}">
                <a16:creationId xmlns:a16="http://schemas.microsoft.com/office/drawing/2014/main" id="{47DC2667-B4C9-480F-B7D5-92D4E6F22A20}"/>
              </a:ext>
            </a:extLst>
          </p:cNvPr>
          <p:cNvSpPr/>
          <p:nvPr userDrawn="1"/>
        </p:nvSpPr>
        <p:spPr>
          <a:xfrm rot="5400000">
            <a:off x="1852674" y="-1868426"/>
            <a:ext cx="6870700" cy="10607552"/>
          </a:xfrm>
          <a:prstGeom prst="rtTriangle">
            <a:avLst/>
          </a:prstGeom>
          <a:blipFill dpi="0" rotWithShape="1">
            <a:blip r:embed="rId4">
              <a:alphaModFix amt="50000"/>
              <a:extLst>
                <a:ext uri="{96DAC541-7B7A-43D3-8B79-37D633B846F1}">
                  <asvg:svgBlip xmlns:asvg="http://schemas.microsoft.com/office/drawing/2016/SVG/main" r:embed="rId5"/>
                </a:ext>
              </a:extLst>
            </a:blip>
            <a:srcRect/>
            <a:stretch>
              <a:fillRect l="-36063" t="-11934" r="-27076" b="-38504"/>
            </a:stretch>
          </a:blipFill>
          <a:ln>
            <a:noFill/>
          </a:ln>
          <a:effectLst>
            <a:outerShdw blurRad="254000" dist="762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descr="Logotipo&#10;&#10;Descripción generada automáticamente">
            <a:extLst>
              <a:ext uri="{FF2B5EF4-FFF2-40B4-BE49-F238E27FC236}">
                <a16:creationId xmlns:a16="http://schemas.microsoft.com/office/drawing/2014/main" id="{78129953-2178-47C0-ABEF-B42E928144D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76301" y="369695"/>
            <a:ext cx="3408320" cy="3806489"/>
          </a:xfrm>
          <a:prstGeom prst="rect">
            <a:avLst/>
          </a:prstGeom>
        </p:spPr>
      </p:pic>
      <p:sp>
        <p:nvSpPr>
          <p:cNvPr id="12" name="Rectángulo 2">
            <a:extLst>
              <a:ext uri="{FF2B5EF4-FFF2-40B4-BE49-F238E27FC236}">
                <a16:creationId xmlns:a16="http://schemas.microsoft.com/office/drawing/2014/main" id="{F534E040-C7B7-499C-9CC7-8B09AD0148B0}"/>
              </a:ext>
            </a:extLst>
          </p:cNvPr>
          <p:cNvSpPr/>
          <p:nvPr userDrawn="1"/>
        </p:nvSpPr>
        <p:spPr>
          <a:xfrm>
            <a:off x="0" y="6356350"/>
            <a:ext cx="12192000" cy="527050"/>
          </a:xfrm>
          <a:custGeom>
            <a:avLst/>
            <a:gdLst>
              <a:gd name="connsiteX0" fmla="*/ 0 w 9055100"/>
              <a:gd name="connsiteY0" fmla="*/ 0 h 457200"/>
              <a:gd name="connsiteX1" fmla="*/ 9055100 w 9055100"/>
              <a:gd name="connsiteY1" fmla="*/ 0 h 457200"/>
              <a:gd name="connsiteX2" fmla="*/ 9055100 w 9055100"/>
              <a:gd name="connsiteY2" fmla="*/ 457200 h 457200"/>
              <a:gd name="connsiteX3" fmla="*/ 0 w 9055100"/>
              <a:gd name="connsiteY3" fmla="*/ 457200 h 457200"/>
              <a:gd name="connsiteX4" fmla="*/ 0 w 9055100"/>
              <a:gd name="connsiteY4" fmla="*/ 0 h 457200"/>
              <a:gd name="connsiteX0" fmla="*/ 0 w 9055100"/>
              <a:gd name="connsiteY0" fmla="*/ 0 h 457200"/>
              <a:gd name="connsiteX1" fmla="*/ 1457325 w 9055100"/>
              <a:gd name="connsiteY1" fmla="*/ 3175 h 457200"/>
              <a:gd name="connsiteX2" fmla="*/ 9055100 w 9055100"/>
              <a:gd name="connsiteY2" fmla="*/ 0 h 457200"/>
              <a:gd name="connsiteX3" fmla="*/ 9055100 w 9055100"/>
              <a:gd name="connsiteY3" fmla="*/ 457200 h 457200"/>
              <a:gd name="connsiteX4" fmla="*/ 0 w 9055100"/>
              <a:gd name="connsiteY4" fmla="*/ 457200 h 457200"/>
              <a:gd name="connsiteX5" fmla="*/ 0 w 9055100"/>
              <a:gd name="connsiteY5" fmla="*/ 0 h 457200"/>
              <a:gd name="connsiteX0" fmla="*/ 0 w 9055100"/>
              <a:gd name="connsiteY0" fmla="*/ 6350 h 463550"/>
              <a:gd name="connsiteX1" fmla="*/ 1457325 w 9055100"/>
              <a:gd name="connsiteY1" fmla="*/ 9525 h 463550"/>
              <a:gd name="connsiteX2" fmla="*/ 1457325 w 9055100"/>
              <a:gd name="connsiteY2" fmla="*/ 0 h 463550"/>
              <a:gd name="connsiteX3" fmla="*/ 9055100 w 9055100"/>
              <a:gd name="connsiteY3" fmla="*/ 6350 h 463550"/>
              <a:gd name="connsiteX4" fmla="*/ 9055100 w 9055100"/>
              <a:gd name="connsiteY4" fmla="*/ 463550 h 463550"/>
              <a:gd name="connsiteX5" fmla="*/ 0 w 9055100"/>
              <a:gd name="connsiteY5" fmla="*/ 463550 h 463550"/>
              <a:gd name="connsiteX6" fmla="*/ 0 w 9055100"/>
              <a:gd name="connsiteY6" fmla="*/ 6350 h 463550"/>
              <a:gd name="connsiteX0" fmla="*/ 0 w 9055100"/>
              <a:gd name="connsiteY0" fmla="*/ 12867 h 470067"/>
              <a:gd name="connsiteX1" fmla="*/ 1457325 w 9055100"/>
              <a:gd name="connsiteY1" fmla="*/ 16042 h 470067"/>
              <a:gd name="connsiteX2" fmla="*/ 1457325 w 9055100"/>
              <a:gd name="connsiteY2" fmla="*/ 6517 h 470067"/>
              <a:gd name="connsiteX3" fmla="*/ 9055100 w 9055100"/>
              <a:gd name="connsiteY3" fmla="*/ 12867 h 470067"/>
              <a:gd name="connsiteX4" fmla="*/ 9055100 w 9055100"/>
              <a:gd name="connsiteY4" fmla="*/ 470067 h 470067"/>
              <a:gd name="connsiteX5" fmla="*/ 0 w 9055100"/>
              <a:gd name="connsiteY5" fmla="*/ 470067 h 470067"/>
              <a:gd name="connsiteX6" fmla="*/ 0 w 9055100"/>
              <a:gd name="connsiteY6" fmla="*/ 12867 h 470067"/>
              <a:gd name="connsiteX0" fmla="*/ 0 w 9055100"/>
              <a:gd name="connsiteY0" fmla="*/ 12867 h 470067"/>
              <a:gd name="connsiteX1" fmla="*/ 1457325 w 9055100"/>
              <a:gd name="connsiteY1" fmla="*/ 16042 h 470067"/>
              <a:gd name="connsiteX2" fmla="*/ 1733550 w 9055100"/>
              <a:gd name="connsiteY2" fmla="*/ 6517 h 470067"/>
              <a:gd name="connsiteX3" fmla="*/ 9055100 w 9055100"/>
              <a:gd name="connsiteY3" fmla="*/ 12867 h 470067"/>
              <a:gd name="connsiteX4" fmla="*/ 9055100 w 9055100"/>
              <a:gd name="connsiteY4" fmla="*/ 470067 h 470067"/>
              <a:gd name="connsiteX5" fmla="*/ 0 w 9055100"/>
              <a:gd name="connsiteY5" fmla="*/ 470067 h 470067"/>
              <a:gd name="connsiteX6" fmla="*/ 0 w 9055100"/>
              <a:gd name="connsiteY6" fmla="*/ 12867 h 470067"/>
              <a:gd name="connsiteX0" fmla="*/ 0 w 9055100"/>
              <a:gd name="connsiteY0" fmla="*/ 25451 h 482651"/>
              <a:gd name="connsiteX1" fmla="*/ 1457325 w 9055100"/>
              <a:gd name="connsiteY1" fmla="*/ 28626 h 482651"/>
              <a:gd name="connsiteX2" fmla="*/ 1733550 w 9055100"/>
              <a:gd name="connsiteY2" fmla="*/ 19101 h 482651"/>
              <a:gd name="connsiteX3" fmla="*/ 2543175 w 9055100"/>
              <a:gd name="connsiteY3" fmla="*/ 52 h 482651"/>
              <a:gd name="connsiteX4" fmla="*/ 9055100 w 9055100"/>
              <a:gd name="connsiteY4" fmla="*/ 25451 h 482651"/>
              <a:gd name="connsiteX5" fmla="*/ 9055100 w 9055100"/>
              <a:gd name="connsiteY5" fmla="*/ 482651 h 482651"/>
              <a:gd name="connsiteX6" fmla="*/ 0 w 9055100"/>
              <a:gd name="connsiteY6" fmla="*/ 482651 h 482651"/>
              <a:gd name="connsiteX7" fmla="*/ 0 w 9055100"/>
              <a:gd name="connsiteY7" fmla="*/ 25451 h 482651"/>
              <a:gd name="connsiteX0" fmla="*/ 0 w 9055100"/>
              <a:gd name="connsiteY0" fmla="*/ 25451 h 482651"/>
              <a:gd name="connsiteX1" fmla="*/ 1457325 w 9055100"/>
              <a:gd name="connsiteY1" fmla="*/ 28626 h 482651"/>
              <a:gd name="connsiteX2" fmla="*/ 1733550 w 9055100"/>
              <a:gd name="connsiteY2" fmla="*/ 19101 h 482651"/>
              <a:gd name="connsiteX3" fmla="*/ 2543175 w 9055100"/>
              <a:gd name="connsiteY3" fmla="*/ 52 h 482651"/>
              <a:gd name="connsiteX4" fmla="*/ 9055100 w 9055100"/>
              <a:gd name="connsiteY4" fmla="*/ 25451 h 482651"/>
              <a:gd name="connsiteX5" fmla="*/ 9055100 w 9055100"/>
              <a:gd name="connsiteY5" fmla="*/ 482651 h 482651"/>
              <a:gd name="connsiteX6" fmla="*/ 0 w 9055100"/>
              <a:gd name="connsiteY6" fmla="*/ 482651 h 482651"/>
              <a:gd name="connsiteX7" fmla="*/ 0 w 9055100"/>
              <a:gd name="connsiteY7" fmla="*/ 25451 h 482651"/>
              <a:gd name="connsiteX0" fmla="*/ 0 w 9074150"/>
              <a:gd name="connsiteY0" fmla="*/ 25451 h 482651"/>
              <a:gd name="connsiteX1" fmla="*/ 1457325 w 9074150"/>
              <a:gd name="connsiteY1" fmla="*/ 28626 h 482651"/>
              <a:gd name="connsiteX2" fmla="*/ 1733550 w 9074150"/>
              <a:gd name="connsiteY2" fmla="*/ 19101 h 482651"/>
              <a:gd name="connsiteX3" fmla="*/ 2543175 w 9074150"/>
              <a:gd name="connsiteY3" fmla="*/ 52 h 482651"/>
              <a:gd name="connsiteX4" fmla="*/ 9074150 w 9074150"/>
              <a:gd name="connsiteY4" fmla="*/ 235001 h 482651"/>
              <a:gd name="connsiteX5" fmla="*/ 9055100 w 9074150"/>
              <a:gd name="connsiteY5" fmla="*/ 482651 h 482651"/>
              <a:gd name="connsiteX6" fmla="*/ 0 w 9074150"/>
              <a:gd name="connsiteY6" fmla="*/ 482651 h 482651"/>
              <a:gd name="connsiteX7" fmla="*/ 0 w 9074150"/>
              <a:gd name="connsiteY7" fmla="*/ 25451 h 482651"/>
              <a:gd name="connsiteX0" fmla="*/ 0 w 9074150"/>
              <a:gd name="connsiteY0" fmla="*/ 6429 h 463629"/>
              <a:gd name="connsiteX1" fmla="*/ 1457325 w 9074150"/>
              <a:gd name="connsiteY1" fmla="*/ 9604 h 463629"/>
              <a:gd name="connsiteX2" fmla="*/ 1733550 w 9074150"/>
              <a:gd name="connsiteY2" fmla="*/ 79 h 463629"/>
              <a:gd name="connsiteX3" fmla="*/ 2543175 w 9074150"/>
              <a:gd name="connsiteY3" fmla="*/ 209630 h 463629"/>
              <a:gd name="connsiteX4" fmla="*/ 9074150 w 9074150"/>
              <a:gd name="connsiteY4" fmla="*/ 215979 h 463629"/>
              <a:gd name="connsiteX5" fmla="*/ 9055100 w 9074150"/>
              <a:gd name="connsiteY5" fmla="*/ 463629 h 463629"/>
              <a:gd name="connsiteX6" fmla="*/ 0 w 9074150"/>
              <a:gd name="connsiteY6" fmla="*/ 463629 h 463629"/>
              <a:gd name="connsiteX7" fmla="*/ 0 w 9074150"/>
              <a:gd name="connsiteY7" fmla="*/ 6429 h 463629"/>
              <a:gd name="connsiteX0" fmla="*/ 0 w 9074150"/>
              <a:gd name="connsiteY0" fmla="*/ 6432 h 463632"/>
              <a:gd name="connsiteX1" fmla="*/ 1457325 w 9074150"/>
              <a:gd name="connsiteY1" fmla="*/ 9607 h 463632"/>
              <a:gd name="connsiteX2" fmla="*/ 1733550 w 9074150"/>
              <a:gd name="connsiteY2" fmla="*/ 82 h 463632"/>
              <a:gd name="connsiteX3" fmla="*/ 2543175 w 9074150"/>
              <a:gd name="connsiteY3" fmla="*/ 209633 h 463632"/>
              <a:gd name="connsiteX4" fmla="*/ 9074150 w 9074150"/>
              <a:gd name="connsiteY4" fmla="*/ 215982 h 463632"/>
              <a:gd name="connsiteX5" fmla="*/ 9055100 w 9074150"/>
              <a:gd name="connsiteY5" fmla="*/ 463632 h 463632"/>
              <a:gd name="connsiteX6" fmla="*/ 0 w 9074150"/>
              <a:gd name="connsiteY6" fmla="*/ 463632 h 463632"/>
              <a:gd name="connsiteX7" fmla="*/ 0 w 9074150"/>
              <a:gd name="connsiteY7" fmla="*/ 6432 h 463632"/>
              <a:gd name="connsiteX0" fmla="*/ 0 w 9074150"/>
              <a:gd name="connsiteY0" fmla="*/ 0 h 457200"/>
              <a:gd name="connsiteX1" fmla="*/ 1457325 w 9074150"/>
              <a:gd name="connsiteY1" fmla="*/ 3175 h 457200"/>
              <a:gd name="connsiteX2" fmla="*/ 1962150 w 9074150"/>
              <a:gd name="connsiteY2" fmla="*/ 22225 h 457200"/>
              <a:gd name="connsiteX3" fmla="*/ 2543175 w 9074150"/>
              <a:gd name="connsiteY3" fmla="*/ 203201 h 457200"/>
              <a:gd name="connsiteX4" fmla="*/ 9074150 w 9074150"/>
              <a:gd name="connsiteY4" fmla="*/ 209550 h 457200"/>
              <a:gd name="connsiteX5" fmla="*/ 9055100 w 9074150"/>
              <a:gd name="connsiteY5" fmla="*/ 457200 h 457200"/>
              <a:gd name="connsiteX6" fmla="*/ 0 w 9074150"/>
              <a:gd name="connsiteY6" fmla="*/ 457200 h 457200"/>
              <a:gd name="connsiteX7" fmla="*/ 0 w 9074150"/>
              <a:gd name="connsiteY7" fmla="*/ 0 h 457200"/>
              <a:gd name="connsiteX0" fmla="*/ 0 w 9074150"/>
              <a:gd name="connsiteY0" fmla="*/ 0 h 457200"/>
              <a:gd name="connsiteX1" fmla="*/ 1962150 w 9074150"/>
              <a:gd name="connsiteY1" fmla="*/ 22225 h 457200"/>
              <a:gd name="connsiteX2" fmla="*/ 2543175 w 9074150"/>
              <a:gd name="connsiteY2" fmla="*/ 203201 h 457200"/>
              <a:gd name="connsiteX3" fmla="*/ 9074150 w 9074150"/>
              <a:gd name="connsiteY3" fmla="*/ 209550 h 457200"/>
              <a:gd name="connsiteX4" fmla="*/ 9055100 w 9074150"/>
              <a:gd name="connsiteY4" fmla="*/ 457200 h 457200"/>
              <a:gd name="connsiteX5" fmla="*/ 0 w 9074150"/>
              <a:gd name="connsiteY5" fmla="*/ 457200 h 457200"/>
              <a:gd name="connsiteX6" fmla="*/ 0 w 9074150"/>
              <a:gd name="connsiteY6" fmla="*/ 0 h 457200"/>
              <a:gd name="connsiteX0" fmla="*/ 0 w 9074150"/>
              <a:gd name="connsiteY0" fmla="*/ 0 h 457200"/>
              <a:gd name="connsiteX1" fmla="*/ 1914525 w 9074150"/>
              <a:gd name="connsiteY1" fmla="*/ 3175 h 457200"/>
              <a:gd name="connsiteX2" fmla="*/ 2543175 w 9074150"/>
              <a:gd name="connsiteY2" fmla="*/ 203201 h 457200"/>
              <a:gd name="connsiteX3" fmla="*/ 9074150 w 9074150"/>
              <a:gd name="connsiteY3" fmla="*/ 209550 h 457200"/>
              <a:gd name="connsiteX4" fmla="*/ 9055100 w 9074150"/>
              <a:gd name="connsiteY4" fmla="*/ 457200 h 457200"/>
              <a:gd name="connsiteX5" fmla="*/ 0 w 9074150"/>
              <a:gd name="connsiteY5" fmla="*/ 457200 h 457200"/>
              <a:gd name="connsiteX6" fmla="*/ 0 w 9074150"/>
              <a:gd name="connsiteY6" fmla="*/ 0 h 457200"/>
              <a:gd name="connsiteX0" fmla="*/ 0 w 9074150"/>
              <a:gd name="connsiteY0" fmla="*/ 0 h 457200"/>
              <a:gd name="connsiteX1" fmla="*/ 1914525 w 9074150"/>
              <a:gd name="connsiteY1" fmla="*/ 3175 h 457200"/>
              <a:gd name="connsiteX2" fmla="*/ 2543175 w 9074150"/>
              <a:gd name="connsiteY2" fmla="*/ 203201 h 457200"/>
              <a:gd name="connsiteX3" fmla="*/ 9074150 w 9074150"/>
              <a:gd name="connsiteY3" fmla="*/ 209550 h 457200"/>
              <a:gd name="connsiteX4" fmla="*/ 9055100 w 9074150"/>
              <a:gd name="connsiteY4" fmla="*/ 457200 h 457200"/>
              <a:gd name="connsiteX5" fmla="*/ 0 w 9074150"/>
              <a:gd name="connsiteY5" fmla="*/ 457200 h 457200"/>
              <a:gd name="connsiteX6" fmla="*/ 0 w 9074150"/>
              <a:gd name="connsiteY6" fmla="*/ 0 h 457200"/>
              <a:gd name="connsiteX0" fmla="*/ 0 w 9074150"/>
              <a:gd name="connsiteY0" fmla="*/ 0 h 457200"/>
              <a:gd name="connsiteX1" fmla="*/ 1914525 w 9074150"/>
              <a:gd name="connsiteY1" fmla="*/ 3175 h 457200"/>
              <a:gd name="connsiteX2" fmla="*/ 2543175 w 9074150"/>
              <a:gd name="connsiteY2" fmla="*/ 203201 h 457200"/>
              <a:gd name="connsiteX3" fmla="*/ 9074150 w 9074150"/>
              <a:gd name="connsiteY3" fmla="*/ 209550 h 457200"/>
              <a:gd name="connsiteX4" fmla="*/ 9055100 w 9074150"/>
              <a:gd name="connsiteY4" fmla="*/ 457200 h 457200"/>
              <a:gd name="connsiteX5" fmla="*/ 0 w 9074150"/>
              <a:gd name="connsiteY5" fmla="*/ 457200 h 457200"/>
              <a:gd name="connsiteX6" fmla="*/ 0 w 9074150"/>
              <a:gd name="connsiteY6" fmla="*/ 0 h 457200"/>
              <a:gd name="connsiteX0" fmla="*/ 0 w 9074150"/>
              <a:gd name="connsiteY0" fmla="*/ 94393 h 551593"/>
              <a:gd name="connsiteX1" fmla="*/ 1914525 w 9074150"/>
              <a:gd name="connsiteY1" fmla="*/ 0 h 551593"/>
              <a:gd name="connsiteX2" fmla="*/ 2543175 w 9074150"/>
              <a:gd name="connsiteY2" fmla="*/ 297594 h 551593"/>
              <a:gd name="connsiteX3" fmla="*/ 9074150 w 9074150"/>
              <a:gd name="connsiteY3" fmla="*/ 303943 h 551593"/>
              <a:gd name="connsiteX4" fmla="*/ 9055100 w 9074150"/>
              <a:gd name="connsiteY4" fmla="*/ 551593 h 551593"/>
              <a:gd name="connsiteX5" fmla="*/ 0 w 9074150"/>
              <a:gd name="connsiteY5" fmla="*/ 551593 h 551593"/>
              <a:gd name="connsiteX6" fmla="*/ 0 w 9074150"/>
              <a:gd name="connsiteY6" fmla="*/ 94393 h 551593"/>
              <a:gd name="connsiteX0" fmla="*/ 0 w 9074150"/>
              <a:gd name="connsiteY0" fmla="*/ 1757 h 551593"/>
              <a:gd name="connsiteX1" fmla="*/ 1914525 w 9074150"/>
              <a:gd name="connsiteY1" fmla="*/ 0 h 551593"/>
              <a:gd name="connsiteX2" fmla="*/ 2543175 w 9074150"/>
              <a:gd name="connsiteY2" fmla="*/ 297594 h 551593"/>
              <a:gd name="connsiteX3" fmla="*/ 9074150 w 9074150"/>
              <a:gd name="connsiteY3" fmla="*/ 303943 h 551593"/>
              <a:gd name="connsiteX4" fmla="*/ 9055100 w 9074150"/>
              <a:gd name="connsiteY4" fmla="*/ 551593 h 551593"/>
              <a:gd name="connsiteX5" fmla="*/ 0 w 9074150"/>
              <a:gd name="connsiteY5" fmla="*/ 551593 h 551593"/>
              <a:gd name="connsiteX6" fmla="*/ 0 w 9074150"/>
              <a:gd name="connsiteY6" fmla="*/ 1757 h 55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4150" h="551593">
                <a:moveTo>
                  <a:pt x="0" y="1757"/>
                </a:moveTo>
                <a:lnTo>
                  <a:pt x="1914525" y="0"/>
                </a:lnTo>
                <a:cubicBezTo>
                  <a:pt x="1928812" y="1"/>
                  <a:pt x="2523067" y="287011"/>
                  <a:pt x="2543175" y="297594"/>
                </a:cubicBezTo>
                <a:lnTo>
                  <a:pt x="9074150" y="303943"/>
                </a:lnTo>
                <a:lnTo>
                  <a:pt x="9055100" y="551593"/>
                </a:lnTo>
                <a:lnTo>
                  <a:pt x="0" y="551593"/>
                </a:lnTo>
                <a:lnTo>
                  <a:pt x="0" y="1757"/>
                </a:lnTo>
                <a:close/>
              </a:path>
            </a:pathLst>
          </a:custGeom>
          <a:blipFill>
            <a:blip r:embed="rId7"/>
            <a:srcRect/>
            <a:stretch>
              <a:fillRect l="-4591" t="-32874" r="-1549" b="-1455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Marcador de texto 10"/>
          <p:cNvSpPr>
            <a:spLocks noGrp="1"/>
          </p:cNvSpPr>
          <p:nvPr>
            <p:ph type="body" sz="quarter" idx="10" hasCustomPrompt="1"/>
          </p:nvPr>
        </p:nvSpPr>
        <p:spPr>
          <a:xfrm>
            <a:off x="7518400" y="2272939"/>
            <a:ext cx="4054474" cy="3294591"/>
          </a:xfrm>
          <a:prstGeom prst="rect">
            <a:avLst/>
          </a:prstGeom>
        </p:spPr>
        <p:txBody>
          <a:bodyPr/>
          <a:lstStyle>
            <a:lvl1pPr marL="0" indent="0" algn="r">
              <a:buNone/>
              <a:defRPr sz="32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vl2pPr marL="457200" indent="0">
              <a:buNone/>
              <a:defRPr>
                <a:solidFill>
                  <a:schemeClr val="bg1"/>
                </a:solidFill>
                <a:latin typeface="Arial" panose="020B0604020202020204" pitchFamily="34" charset="0"/>
                <a:cs typeface="Arial" panose="020B0604020202020204" pitchFamily="34" charset="0"/>
              </a:defRPr>
            </a:lvl2pPr>
            <a:lvl3pPr marL="914400" indent="0">
              <a:buNone/>
              <a:defRPr>
                <a:solidFill>
                  <a:schemeClr val="bg1"/>
                </a:solidFill>
                <a:latin typeface="Arial" panose="020B0604020202020204" pitchFamily="34" charset="0"/>
                <a:cs typeface="Arial" panose="020B0604020202020204" pitchFamily="34" charset="0"/>
              </a:defRPr>
            </a:lvl3pPr>
            <a:lvl4pPr marL="1371600" indent="0">
              <a:buNone/>
              <a:defRPr>
                <a:solidFill>
                  <a:schemeClr val="bg1"/>
                </a:solidFill>
                <a:latin typeface="Arial" panose="020B0604020202020204" pitchFamily="34" charset="0"/>
                <a:cs typeface="Arial" panose="020B0604020202020204" pitchFamily="34" charset="0"/>
              </a:defRPr>
            </a:lvl4pPr>
            <a:lvl5pPr marL="1828800" indent="0">
              <a:buNone/>
              <a:defRPr>
                <a:solidFill>
                  <a:schemeClr val="bg1"/>
                </a:solidFill>
                <a:latin typeface="Arial" panose="020B0604020202020204" pitchFamily="34" charset="0"/>
                <a:cs typeface="Arial" panose="020B0604020202020204" pitchFamily="34" charset="0"/>
              </a:defRPr>
            </a:lvl5pPr>
          </a:lstStyle>
          <a:p>
            <a:pPr lvl="0"/>
            <a:r>
              <a:rPr lang="es-ES" dirty="0"/>
              <a:t>Título</a:t>
            </a:r>
          </a:p>
        </p:txBody>
      </p:sp>
    </p:spTree>
    <p:extLst>
      <p:ext uri="{BB962C8B-B14F-4D97-AF65-F5344CB8AC3E}">
        <p14:creationId xmlns:p14="http://schemas.microsoft.com/office/powerpoint/2010/main" val="886106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sección azul">
    <p:spTree>
      <p:nvGrpSpPr>
        <p:cNvPr id="1" name=""/>
        <p:cNvGrpSpPr/>
        <p:nvPr/>
      </p:nvGrpSpPr>
      <p:grpSpPr>
        <a:xfrm>
          <a:off x="0" y="0"/>
          <a:ext cx="0" cy="0"/>
          <a:chOff x="0" y="0"/>
          <a:chExt cx="0" cy="0"/>
        </a:xfrm>
      </p:grpSpPr>
      <p:sp>
        <p:nvSpPr>
          <p:cNvPr id="6" name="Rectángulo: esquinas redondeadas 21">
            <a:extLst>
              <a:ext uri="{FF2B5EF4-FFF2-40B4-BE49-F238E27FC236}">
                <a16:creationId xmlns:a16="http://schemas.microsoft.com/office/drawing/2014/main" id="{E0A521E5-2DBD-4831-BAF1-06974019AE9F}"/>
              </a:ext>
            </a:extLst>
          </p:cNvPr>
          <p:cNvSpPr/>
          <p:nvPr userDrawn="1"/>
        </p:nvSpPr>
        <p:spPr>
          <a:xfrm>
            <a:off x="2135560" y="2559164"/>
            <a:ext cx="7344816" cy="3246100"/>
          </a:xfrm>
          <a:prstGeom prst="roundRect">
            <a:avLst>
              <a:gd name="adj" fmla="val 25382"/>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Gráfico 36">
            <a:extLst>
              <a:ext uri="{FF2B5EF4-FFF2-40B4-BE49-F238E27FC236}">
                <a16:creationId xmlns:a16="http://schemas.microsoft.com/office/drawing/2014/main" id="{D3A539A3-7416-4FBD-A563-55D147791B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932" t="15806" r="5392" b="69509"/>
          <a:stretch/>
        </p:blipFill>
        <p:spPr>
          <a:xfrm>
            <a:off x="0" y="0"/>
            <a:ext cx="12192000" cy="1165622"/>
          </a:xfrm>
          <a:prstGeom prst="rect">
            <a:avLst/>
          </a:prstGeom>
        </p:spPr>
      </p:pic>
      <p:sp>
        <p:nvSpPr>
          <p:cNvPr id="10" name="Título 1"/>
          <p:cNvSpPr>
            <a:spLocks noGrp="1"/>
          </p:cNvSpPr>
          <p:nvPr>
            <p:ph type="title"/>
          </p:nvPr>
        </p:nvSpPr>
        <p:spPr>
          <a:xfrm>
            <a:off x="937054" y="247136"/>
            <a:ext cx="7216346" cy="840259"/>
          </a:xfrm>
          <a:prstGeom prst="rect">
            <a:avLst/>
          </a:prstGeom>
        </p:spPr>
        <p:txBody>
          <a:bodyPr>
            <a:normAutofit/>
          </a:bodyPr>
          <a:lstStyle>
            <a:lvl1pPr>
              <a:defRPr sz="28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a:t>Haga clic para modificar el estilo de título del patrón</a:t>
            </a:r>
            <a:endParaRPr lang="es-CO"/>
          </a:p>
        </p:txBody>
      </p:sp>
      <p:pic>
        <p:nvPicPr>
          <p:cNvPr id="11" name="Imagen 10" descr="Interfaz de usuario gráfica, Texto, Aplicación&#10;&#10;Descripción generada automáticamente">
            <a:extLst>
              <a:ext uri="{FF2B5EF4-FFF2-40B4-BE49-F238E27FC236}">
                <a16:creationId xmlns:a16="http://schemas.microsoft.com/office/drawing/2014/main" id="{191912DE-F0BF-4008-86D8-553C6009A2D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7180" b="19081"/>
          <a:stretch/>
        </p:blipFill>
        <p:spPr>
          <a:xfrm>
            <a:off x="8039101" y="170060"/>
            <a:ext cx="4060950" cy="858800"/>
          </a:xfrm>
          <a:prstGeom prst="rect">
            <a:avLst/>
          </a:prstGeom>
        </p:spPr>
      </p:pic>
      <p:pic>
        <p:nvPicPr>
          <p:cNvPr id="12" name="Gráfico 40">
            <a:extLst>
              <a:ext uri="{FF2B5EF4-FFF2-40B4-BE49-F238E27FC236}">
                <a16:creationId xmlns:a16="http://schemas.microsoft.com/office/drawing/2014/main" id="{5CBFDC9F-5DE3-48E3-B6C4-66701D1D3B1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46940" y="393540"/>
            <a:ext cx="518970" cy="378542"/>
          </a:xfrm>
          <a:prstGeom prst="rect">
            <a:avLst/>
          </a:prstGeom>
          <a:effectLst>
            <a:outerShdw blurRad="50800" dist="38100" dir="5400000" algn="t" rotWithShape="0">
              <a:prstClr val="black">
                <a:alpha val="40000"/>
              </a:prstClr>
            </a:outerShdw>
          </a:effectLst>
        </p:spPr>
      </p:pic>
      <p:sp>
        <p:nvSpPr>
          <p:cNvPr id="14" name="Elipse 13"/>
          <p:cNvSpPr/>
          <p:nvPr userDrawn="1"/>
        </p:nvSpPr>
        <p:spPr>
          <a:xfrm>
            <a:off x="4655443" y="1390348"/>
            <a:ext cx="2305050" cy="2305050"/>
          </a:xfrm>
          <a:prstGeom prst="ellipse">
            <a:avLst/>
          </a:prstGeom>
          <a:solidFill>
            <a:schemeClr val="bg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 name="Marcador de posición de imagen 39"/>
          <p:cNvSpPr>
            <a:spLocks noGrp="1"/>
          </p:cNvSpPr>
          <p:nvPr>
            <p:ph type="pic" sz="quarter" idx="16"/>
          </p:nvPr>
        </p:nvSpPr>
        <p:spPr>
          <a:xfrm>
            <a:off x="4691261" y="1414882"/>
            <a:ext cx="2233414" cy="2255982"/>
          </a:xfrm>
          <a:prstGeom prst="ellipse">
            <a:avLst/>
          </a:prstGeom>
        </p:spPr>
        <p:txBody>
          <a:bodyPr/>
          <a:lstStyle>
            <a:lvl1pPr marL="0" indent="0" algn="ctr">
              <a:buNone/>
              <a:defRPr sz="800">
                <a:solidFill>
                  <a:schemeClr val="tx1">
                    <a:lumMod val="75000"/>
                    <a:lumOff val="25000"/>
                  </a:schemeClr>
                </a:solidFill>
                <a:latin typeface="Arial" panose="020B0604020202020204" pitchFamily="34" charset="0"/>
                <a:cs typeface="Arial" panose="020B0604020202020204" pitchFamily="34" charset="0"/>
              </a:defRPr>
            </a:lvl1pPr>
          </a:lstStyle>
          <a:p>
            <a:endParaRPr lang="es-CO" dirty="0"/>
          </a:p>
        </p:txBody>
      </p:sp>
      <p:sp>
        <p:nvSpPr>
          <p:cNvPr id="19" name="Marcador de texto 18"/>
          <p:cNvSpPr>
            <a:spLocks noGrp="1"/>
          </p:cNvSpPr>
          <p:nvPr>
            <p:ph type="body" sz="quarter" idx="17" hasCustomPrompt="1"/>
          </p:nvPr>
        </p:nvSpPr>
        <p:spPr>
          <a:xfrm>
            <a:off x="3936306" y="3920124"/>
            <a:ext cx="3743325" cy="1499601"/>
          </a:xfrm>
          <a:prstGeom prst="rect">
            <a:avLst/>
          </a:prstGeom>
        </p:spPr>
        <p:txBody>
          <a:bodyPr/>
          <a:lstStyle>
            <a:lvl1pPr marL="0" indent="0" algn="ctr">
              <a:buNone/>
              <a:defRPr sz="2400">
                <a:solidFill>
                  <a:schemeClr val="tx1">
                    <a:lumMod val="75000"/>
                    <a:lumOff val="25000"/>
                  </a:schemeClr>
                </a:solidFill>
                <a:latin typeface="Arial" panose="020B0604020202020204" pitchFamily="34" charset="0"/>
                <a:cs typeface="Arial" panose="020B0604020202020204" pitchFamily="34" charset="0"/>
              </a:defRPr>
            </a:lvl1pPr>
            <a:lvl2pPr>
              <a:defRPr sz="2000">
                <a:solidFill>
                  <a:schemeClr val="tx1">
                    <a:lumMod val="75000"/>
                    <a:lumOff val="25000"/>
                  </a:schemeClr>
                </a:solidFill>
                <a:latin typeface="Arial" panose="020B0604020202020204" pitchFamily="34" charset="0"/>
                <a:cs typeface="Arial" panose="020B0604020202020204" pitchFamily="34" charset="0"/>
              </a:defRPr>
            </a:lvl2pPr>
            <a:lvl3pPr>
              <a:defRPr sz="1800">
                <a:solidFill>
                  <a:schemeClr val="tx1">
                    <a:lumMod val="75000"/>
                    <a:lumOff val="25000"/>
                  </a:schemeClr>
                </a:solidFill>
                <a:latin typeface="Arial" panose="020B0604020202020204" pitchFamily="34" charset="0"/>
                <a:cs typeface="Arial" panose="020B0604020202020204" pitchFamily="34" charset="0"/>
              </a:defRPr>
            </a:lvl3pPr>
            <a:lvl4pPr>
              <a:defRPr sz="1600">
                <a:solidFill>
                  <a:schemeClr val="tx1">
                    <a:lumMod val="75000"/>
                    <a:lumOff val="25000"/>
                  </a:schemeClr>
                </a:solidFill>
                <a:latin typeface="Arial" panose="020B0604020202020204" pitchFamily="34" charset="0"/>
                <a:cs typeface="Arial" panose="020B0604020202020204" pitchFamily="34" charset="0"/>
              </a:defRPr>
            </a:lvl4pPr>
            <a:lvl5pPr>
              <a:defRPr sz="1600">
                <a:solidFill>
                  <a:schemeClr val="tx1">
                    <a:lumMod val="75000"/>
                    <a:lumOff val="25000"/>
                  </a:schemeClr>
                </a:solidFill>
                <a:latin typeface="Arial" panose="020B0604020202020204" pitchFamily="34" charset="0"/>
                <a:cs typeface="Arial" panose="020B0604020202020204" pitchFamily="34" charset="0"/>
              </a:defRPr>
            </a:lvl5pPr>
          </a:lstStyle>
          <a:p>
            <a:pPr lvl="0"/>
            <a:r>
              <a:rPr lang="es-ES" dirty="0"/>
              <a:t>Título sección</a:t>
            </a:r>
            <a:endParaRPr lang="es-CO" dirty="0"/>
          </a:p>
        </p:txBody>
      </p:sp>
      <p:sp>
        <p:nvSpPr>
          <p:cNvPr id="15" name="CuadroTexto 14">
            <a:extLst>
              <a:ext uri="{FF2B5EF4-FFF2-40B4-BE49-F238E27FC236}">
                <a16:creationId xmlns:a16="http://schemas.microsoft.com/office/drawing/2014/main" id="{0A2C576C-BBA9-4A00-9837-80E587F6E0E6}"/>
              </a:ext>
            </a:extLst>
          </p:cNvPr>
          <p:cNvSpPr txBox="1"/>
          <p:nvPr userDrawn="1"/>
        </p:nvSpPr>
        <p:spPr>
          <a:xfrm>
            <a:off x="3484605" y="6268995"/>
            <a:ext cx="6944497" cy="338554"/>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600" i="1" spc="300" dirty="0">
                <a:solidFill>
                  <a:srgbClr val="1C3D73"/>
                </a:solidFill>
                <a:latin typeface="Arial" panose="020B0604020202020204" pitchFamily="34" charset="0"/>
                <a:cs typeface="Arial" panose="020B0604020202020204" pitchFamily="34" charset="0"/>
              </a:rPr>
              <a:t>“Consolidamos nuestro país marítimo”</a:t>
            </a:r>
          </a:p>
        </p:txBody>
      </p:sp>
    </p:spTree>
    <p:extLst>
      <p:ext uri="{BB962C8B-B14F-4D97-AF65-F5344CB8AC3E}">
        <p14:creationId xmlns:p14="http://schemas.microsoft.com/office/powerpoint/2010/main" val="1218211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ias">
    <p:spTree>
      <p:nvGrpSpPr>
        <p:cNvPr id="1" name=""/>
        <p:cNvGrpSpPr/>
        <p:nvPr/>
      </p:nvGrpSpPr>
      <p:grpSpPr>
        <a:xfrm>
          <a:off x="0" y="0"/>
          <a:ext cx="0" cy="0"/>
          <a:chOff x="0" y="0"/>
          <a:chExt cx="0" cy="0"/>
        </a:xfrm>
      </p:grpSpPr>
      <p:pic>
        <p:nvPicPr>
          <p:cNvPr id="9" name="Gráfico 36">
            <a:extLst>
              <a:ext uri="{FF2B5EF4-FFF2-40B4-BE49-F238E27FC236}">
                <a16:creationId xmlns:a16="http://schemas.microsoft.com/office/drawing/2014/main" id="{D3A539A3-7416-4FBD-A563-55D147791B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932" t="15806" r="5392" b="69509"/>
          <a:stretch/>
        </p:blipFill>
        <p:spPr>
          <a:xfrm>
            <a:off x="0" y="0"/>
            <a:ext cx="12192000" cy="1165622"/>
          </a:xfrm>
          <a:prstGeom prst="rect">
            <a:avLst/>
          </a:prstGeom>
        </p:spPr>
      </p:pic>
      <p:sp>
        <p:nvSpPr>
          <p:cNvPr id="10" name="Título 1"/>
          <p:cNvSpPr>
            <a:spLocks noGrp="1"/>
          </p:cNvSpPr>
          <p:nvPr>
            <p:ph type="title"/>
          </p:nvPr>
        </p:nvSpPr>
        <p:spPr>
          <a:xfrm>
            <a:off x="937054" y="247136"/>
            <a:ext cx="7216346" cy="840259"/>
          </a:xfrm>
          <a:prstGeom prst="rect">
            <a:avLst/>
          </a:prstGeom>
        </p:spPr>
        <p:txBody>
          <a:bodyPr>
            <a:normAutofit/>
          </a:bodyPr>
          <a:lstStyle>
            <a:lvl1pPr>
              <a:defRPr sz="28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a:t>Haga clic para modificar el estilo de título del patrón</a:t>
            </a:r>
            <a:endParaRPr lang="es-CO"/>
          </a:p>
        </p:txBody>
      </p:sp>
      <p:pic>
        <p:nvPicPr>
          <p:cNvPr id="11" name="Imagen 10" descr="Interfaz de usuario gráfica, Texto, Aplicación&#10;&#10;Descripción generada automáticamente">
            <a:extLst>
              <a:ext uri="{FF2B5EF4-FFF2-40B4-BE49-F238E27FC236}">
                <a16:creationId xmlns:a16="http://schemas.microsoft.com/office/drawing/2014/main" id="{191912DE-F0BF-4008-86D8-553C6009A2D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7180" b="19081"/>
          <a:stretch/>
        </p:blipFill>
        <p:spPr>
          <a:xfrm>
            <a:off x="8039101" y="170060"/>
            <a:ext cx="4060950" cy="858800"/>
          </a:xfrm>
          <a:prstGeom prst="rect">
            <a:avLst/>
          </a:prstGeom>
        </p:spPr>
      </p:pic>
      <p:pic>
        <p:nvPicPr>
          <p:cNvPr id="12" name="Gráfico 40">
            <a:extLst>
              <a:ext uri="{FF2B5EF4-FFF2-40B4-BE49-F238E27FC236}">
                <a16:creationId xmlns:a16="http://schemas.microsoft.com/office/drawing/2014/main" id="{5CBFDC9F-5DE3-48E3-B6C4-66701D1D3B1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46940" y="393540"/>
            <a:ext cx="518970" cy="378542"/>
          </a:xfrm>
          <a:prstGeom prst="rect">
            <a:avLst/>
          </a:prstGeom>
          <a:effectLst>
            <a:outerShdw blurRad="50800" dist="38100" dir="5400000" algn="t" rotWithShape="0">
              <a:prstClr val="black">
                <a:alpha val="40000"/>
              </a:prstClr>
            </a:outerShdw>
          </a:effectLst>
        </p:spPr>
      </p:pic>
      <p:sp>
        <p:nvSpPr>
          <p:cNvPr id="21" name="Rectángulo 20">
            <a:extLst>
              <a:ext uri="{FF2B5EF4-FFF2-40B4-BE49-F238E27FC236}">
                <a16:creationId xmlns:a16="http://schemas.microsoft.com/office/drawing/2014/main" id="{5DE666A8-BAD6-42C9-88E0-638DC9D2B733}"/>
              </a:ext>
            </a:extLst>
          </p:cNvPr>
          <p:cNvSpPr/>
          <p:nvPr userDrawn="1"/>
        </p:nvSpPr>
        <p:spPr>
          <a:xfrm rot="18900000">
            <a:off x="2810567" y="3988679"/>
            <a:ext cx="1387374" cy="1387373"/>
          </a:xfrm>
          <a:prstGeom prst="rect">
            <a:avLst/>
          </a:prstGeom>
          <a:solidFill>
            <a:srgbClr val="4472C4"/>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3D4F9062-C65E-406B-8F3C-70B018A39ED0}"/>
              </a:ext>
            </a:extLst>
          </p:cNvPr>
          <p:cNvSpPr/>
          <p:nvPr userDrawn="1"/>
        </p:nvSpPr>
        <p:spPr>
          <a:xfrm rot="18900000">
            <a:off x="3886928" y="2960962"/>
            <a:ext cx="1387374" cy="1387373"/>
          </a:xfrm>
          <a:prstGeom prst="rect">
            <a:avLst/>
          </a:prstGeom>
          <a:solidFill>
            <a:srgbClr val="FFC000"/>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Rectángulo 24">
            <a:extLst>
              <a:ext uri="{FF2B5EF4-FFF2-40B4-BE49-F238E27FC236}">
                <a16:creationId xmlns:a16="http://schemas.microsoft.com/office/drawing/2014/main" id="{177C2D6D-CB1C-4404-B9D5-0B123EABAE05}"/>
              </a:ext>
            </a:extLst>
          </p:cNvPr>
          <p:cNvSpPr/>
          <p:nvPr userDrawn="1"/>
        </p:nvSpPr>
        <p:spPr>
          <a:xfrm rot="18900000">
            <a:off x="4956273" y="1933246"/>
            <a:ext cx="1387374" cy="1387373"/>
          </a:xfrm>
          <a:prstGeom prst="rect">
            <a:avLst/>
          </a:prstGeom>
          <a:solidFill>
            <a:srgbClr val="C00000"/>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a:extLst>
              <a:ext uri="{FF2B5EF4-FFF2-40B4-BE49-F238E27FC236}">
                <a16:creationId xmlns:a16="http://schemas.microsoft.com/office/drawing/2014/main" id="{411C5179-0BC5-4923-8A13-E708EFEA62E2}"/>
              </a:ext>
            </a:extLst>
          </p:cNvPr>
          <p:cNvSpPr/>
          <p:nvPr userDrawn="1"/>
        </p:nvSpPr>
        <p:spPr>
          <a:xfrm rot="18900000">
            <a:off x="6039650" y="2921712"/>
            <a:ext cx="1387374" cy="1387373"/>
          </a:xfrm>
          <a:prstGeom prst="rect">
            <a:avLst/>
          </a:prstGeom>
          <a:solidFill>
            <a:srgbClr val="ED7D3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Rectángulo 28">
            <a:extLst>
              <a:ext uri="{FF2B5EF4-FFF2-40B4-BE49-F238E27FC236}">
                <a16:creationId xmlns:a16="http://schemas.microsoft.com/office/drawing/2014/main" id="{B934DC6E-D7BA-4ABD-A328-2BB0AFD83951}"/>
              </a:ext>
            </a:extLst>
          </p:cNvPr>
          <p:cNvSpPr/>
          <p:nvPr userDrawn="1"/>
        </p:nvSpPr>
        <p:spPr>
          <a:xfrm rot="18900000">
            <a:off x="7108994" y="1882419"/>
            <a:ext cx="1387374" cy="1387373"/>
          </a:xfrm>
          <a:prstGeom prst="rect">
            <a:avLst/>
          </a:prstGeom>
          <a:solidFill>
            <a:srgbClr val="5B9BD5"/>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36" name="Conector: curvado 14">
            <a:extLst>
              <a:ext uri="{FF2B5EF4-FFF2-40B4-BE49-F238E27FC236}">
                <a16:creationId xmlns:a16="http://schemas.microsoft.com/office/drawing/2014/main" id="{91F6884B-57E4-468B-AAAF-77A602BEBBF3}"/>
              </a:ext>
            </a:extLst>
          </p:cNvPr>
          <p:cNvCxnSpPr>
            <a:cxnSpLocks/>
            <a:stCxn id="29" idx="2"/>
          </p:cNvCxnSpPr>
          <p:nvPr userDrawn="1"/>
        </p:nvCxnSpPr>
        <p:spPr>
          <a:xfrm rot="16200000" flipH="1">
            <a:off x="8725354" y="2634454"/>
            <a:ext cx="174171" cy="1038495"/>
          </a:xfrm>
          <a:prstGeom prst="curvedConnector3">
            <a:avLst>
              <a:gd name="adj1" fmla="val 247903"/>
            </a:avLst>
          </a:prstGeom>
          <a:ln>
            <a:solidFill>
              <a:srgbClr val="5B9BD5"/>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curvado 83">
            <a:extLst>
              <a:ext uri="{FF2B5EF4-FFF2-40B4-BE49-F238E27FC236}">
                <a16:creationId xmlns:a16="http://schemas.microsoft.com/office/drawing/2014/main" id="{A35A59D8-07EC-4011-8AF7-133D5B1FB1E0}"/>
              </a:ext>
            </a:extLst>
          </p:cNvPr>
          <p:cNvCxnSpPr>
            <a:cxnSpLocks/>
            <a:stCxn id="27" idx="2"/>
          </p:cNvCxnSpPr>
          <p:nvPr userDrawn="1"/>
        </p:nvCxnSpPr>
        <p:spPr>
          <a:xfrm rot="16200000" flipH="1">
            <a:off x="7585283" y="3744475"/>
            <a:ext cx="253438" cy="976308"/>
          </a:xfrm>
          <a:prstGeom prst="curvedConnector3">
            <a:avLst>
              <a:gd name="adj1" fmla="val 190200"/>
            </a:avLst>
          </a:prstGeom>
          <a:ln>
            <a:solidFill>
              <a:srgbClr val="ED7D31"/>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Conector: curvado 99">
            <a:extLst>
              <a:ext uri="{FF2B5EF4-FFF2-40B4-BE49-F238E27FC236}">
                <a16:creationId xmlns:a16="http://schemas.microsoft.com/office/drawing/2014/main" id="{A8986ACA-55A8-4F99-8750-858FC940C03A}"/>
              </a:ext>
            </a:extLst>
          </p:cNvPr>
          <p:cNvCxnSpPr>
            <a:cxnSpLocks/>
            <a:stCxn id="23" idx="2"/>
          </p:cNvCxnSpPr>
          <p:nvPr userDrawn="1"/>
        </p:nvCxnSpPr>
        <p:spPr>
          <a:xfrm rot="16200000" flipH="1">
            <a:off x="5161326" y="4054961"/>
            <a:ext cx="598118" cy="778516"/>
          </a:xfrm>
          <a:prstGeom prst="curvedConnector3">
            <a:avLst>
              <a:gd name="adj1" fmla="val 50000"/>
            </a:avLst>
          </a:prstGeom>
          <a:ln>
            <a:solidFill>
              <a:srgbClr val="FFC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Conector: curvado 102">
            <a:extLst>
              <a:ext uri="{FF2B5EF4-FFF2-40B4-BE49-F238E27FC236}">
                <a16:creationId xmlns:a16="http://schemas.microsoft.com/office/drawing/2014/main" id="{69C76ED9-A70B-4562-BE1A-2124F5A0C5C5}"/>
              </a:ext>
            </a:extLst>
          </p:cNvPr>
          <p:cNvCxnSpPr>
            <a:cxnSpLocks/>
            <a:stCxn id="21" idx="0"/>
            <a:endCxn id="44" idx="3"/>
          </p:cNvCxnSpPr>
          <p:nvPr userDrawn="1"/>
        </p:nvCxnSpPr>
        <p:spPr>
          <a:xfrm rot="16200000" flipV="1">
            <a:off x="2573837" y="3751947"/>
            <a:ext cx="399937" cy="479879"/>
          </a:xfrm>
          <a:prstGeom prst="curvedConnector2">
            <a:avLst/>
          </a:prstGeom>
          <a:ln>
            <a:solidFill>
              <a:srgbClr val="4472C4"/>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Conector: curvado 106">
            <a:extLst>
              <a:ext uri="{FF2B5EF4-FFF2-40B4-BE49-F238E27FC236}">
                <a16:creationId xmlns:a16="http://schemas.microsoft.com/office/drawing/2014/main" id="{0B88E3F8-9F4F-422D-BB6A-74F739CB3F64}"/>
              </a:ext>
            </a:extLst>
          </p:cNvPr>
          <p:cNvCxnSpPr>
            <a:cxnSpLocks/>
            <a:stCxn id="25" idx="0"/>
          </p:cNvCxnSpPr>
          <p:nvPr userDrawn="1"/>
        </p:nvCxnSpPr>
        <p:spPr>
          <a:xfrm rot="16200000" flipV="1">
            <a:off x="4346442" y="1323415"/>
            <a:ext cx="94113" cy="1531902"/>
          </a:xfrm>
          <a:prstGeom prst="curvedConnector3">
            <a:avLst>
              <a:gd name="adj1" fmla="val 546316"/>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Marcador de texto 33"/>
          <p:cNvSpPr>
            <a:spLocks noGrp="1"/>
          </p:cNvSpPr>
          <p:nvPr>
            <p:ph type="body" sz="quarter" idx="14" hasCustomPrompt="1"/>
          </p:nvPr>
        </p:nvSpPr>
        <p:spPr>
          <a:xfrm>
            <a:off x="9105937" y="2281136"/>
            <a:ext cx="1872186" cy="706482"/>
          </a:xfrm>
          <a:prstGeom prst="rect">
            <a:avLst/>
          </a:prstGeom>
        </p:spPr>
        <p:txBody>
          <a:bodyPr/>
          <a:lstStyle>
            <a:lvl1pPr marL="0" indent="0" algn="ctr">
              <a:buNone/>
              <a:defRPr sz="18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Texto</a:t>
            </a:r>
            <a:endParaRPr lang="es-CO" dirty="0"/>
          </a:p>
        </p:txBody>
      </p:sp>
      <p:sp>
        <p:nvSpPr>
          <p:cNvPr id="42" name="Marcador de texto 33"/>
          <p:cNvSpPr>
            <a:spLocks noGrp="1"/>
          </p:cNvSpPr>
          <p:nvPr>
            <p:ph type="body" sz="quarter" idx="15" hasCustomPrompt="1"/>
          </p:nvPr>
        </p:nvSpPr>
        <p:spPr>
          <a:xfrm>
            <a:off x="8554002" y="4132734"/>
            <a:ext cx="1872186" cy="706482"/>
          </a:xfrm>
          <a:prstGeom prst="rect">
            <a:avLst/>
          </a:prstGeom>
        </p:spPr>
        <p:txBody>
          <a:bodyPr/>
          <a:lstStyle>
            <a:lvl1pPr marL="0" indent="0" algn="ctr">
              <a:buNone/>
              <a:defRPr sz="18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Texto</a:t>
            </a:r>
            <a:endParaRPr lang="es-CO" dirty="0"/>
          </a:p>
        </p:txBody>
      </p:sp>
      <p:sp>
        <p:nvSpPr>
          <p:cNvPr id="43" name="Marcador de texto 33"/>
          <p:cNvSpPr>
            <a:spLocks noGrp="1"/>
          </p:cNvSpPr>
          <p:nvPr>
            <p:ph type="body" sz="quarter" idx="16" hasCustomPrompt="1"/>
          </p:nvPr>
        </p:nvSpPr>
        <p:spPr>
          <a:xfrm>
            <a:off x="5057421" y="4923956"/>
            <a:ext cx="1872186" cy="706482"/>
          </a:xfrm>
          <a:prstGeom prst="rect">
            <a:avLst/>
          </a:prstGeom>
        </p:spPr>
        <p:txBody>
          <a:bodyPr/>
          <a:lstStyle>
            <a:lvl1pPr marL="0" indent="0" algn="ctr">
              <a:buNone/>
              <a:defRPr sz="18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Texto</a:t>
            </a:r>
            <a:endParaRPr lang="es-CO" dirty="0"/>
          </a:p>
        </p:txBody>
      </p:sp>
      <p:sp>
        <p:nvSpPr>
          <p:cNvPr id="44" name="Marcador de texto 33"/>
          <p:cNvSpPr>
            <a:spLocks noGrp="1"/>
          </p:cNvSpPr>
          <p:nvPr>
            <p:ph type="body" sz="quarter" idx="17" hasCustomPrompt="1"/>
          </p:nvPr>
        </p:nvSpPr>
        <p:spPr>
          <a:xfrm>
            <a:off x="661679" y="3438677"/>
            <a:ext cx="1872186" cy="706482"/>
          </a:xfrm>
          <a:prstGeom prst="rect">
            <a:avLst/>
          </a:prstGeom>
        </p:spPr>
        <p:txBody>
          <a:bodyPr/>
          <a:lstStyle>
            <a:lvl1pPr marL="0" indent="0" algn="ctr">
              <a:buNone/>
              <a:defRPr sz="18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Texto</a:t>
            </a:r>
            <a:endParaRPr lang="es-CO" dirty="0"/>
          </a:p>
        </p:txBody>
      </p:sp>
      <p:sp>
        <p:nvSpPr>
          <p:cNvPr id="45" name="Marcador de texto 33"/>
          <p:cNvSpPr>
            <a:spLocks noGrp="1"/>
          </p:cNvSpPr>
          <p:nvPr>
            <p:ph type="body" sz="quarter" idx="18" hasCustomPrompt="1"/>
          </p:nvPr>
        </p:nvSpPr>
        <p:spPr>
          <a:xfrm>
            <a:off x="2560834" y="2199890"/>
            <a:ext cx="1872186" cy="706482"/>
          </a:xfrm>
          <a:prstGeom prst="rect">
            <a:avLst/>
          </a:prstGeom>
        </p:spPr>
        <p:txBody>
          <a:bodyPr/>
          <a:lstStyle>
            <a:lvl1pPr marL="0" indent="0" algn="ctr">
              <a:buNone/>
              <a:defRPr sz="18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Texto</a:t>
            </a:r>
            <a:endParaRPr lang="es-CO" dirty="0"/>
          </a:p>
        </p:txBody>
      </p:sp>
      <p:sp>
        <p:nvSpPr>
          <p:cNvPr id="52" name="Marcador de texto 33"/>
          <p:cNvSpPr>
            <a:spLocks noGrp="1"/>
          </p:cNvSpPr>
          <p:nvPr>
            <p:ph type="body" sz="quarter" idx="19" hasCustomPrompt="1"/>
          </p:nvPr>
        </p:nvSpPr>
        <p:spPr>
          <a:xfrm>
            <a:off x="2773646" y="4341273"/>
            <a:ext cx="1426880" cy="706482"/>
          </a:xfrm>
          <a:prstGeom prst="rect">
            <a:avLst/>
          </a:prstGeom>
        </p:spPr>
        <p:txBody>
          <a:bodyPr/>
          <a:lstStyle>
            <a:lvl1pPr marL="0" indent="0" algn="ctr">
              <a:buNone/>
              <a:defRPr sz="1800" b="1">
                <a:solidFill>
                  <a:schemeClr val="bg1"/>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TÍTULO</a:t>
            </a:r>
            <a:endParaRPr lang="es-CO" dirty="0"/>
          </a:p>
        </p:txBody>
      </p:sp>
      <p:sp>
        <p:nvSpPr>
          <p:cNvPr id="54" name="Marcador de texto 33"/>
          <p:cNvSpPr>
            <a:spLocks noGrp="1"/>
          </p:cNvSpPr>
          <p:nvPr>
            <p:ph type="body" sz="quarter" idx="20" hasCustomPrompt="1"/>
          </p:nvPr>
        </p:nvSpPr>
        <p:spPr>
          <a:xfrm>
            <a:off x="4936520" y="2297040"/>
            <a:ext cx="1426880" cy="706482"/>
          </a:xfrm>
          <a:prstGeom prst="rect">
            <a:avLst/>
          </a:prstGeom>
        </p:spPr>
        <p:txBody>
          <a:bodyPr/>
          <a:lstStyle>
            <a:lvl1pPr marL="0" indent="0" algn="ctr">
              <a:buNone/>
              <a:defRPr sz="1800" b="1">
                <a:solidFill>
                  <a:schemeClr val="bg1"/>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TÍTULO</a:t>
            </a:r>
            <a:endParaRPr lang="es-CO" dirty="0"/>
          </a:p>
        </p:txBody>
      </p:sp>
      <p:sp>
        <p:nvSpPr>
          <p:cNvPr id="55" name="Marcador de texto 33"/>
          <p:cNvSpPr>
            <a:spLocks noGrp="1"/>
          </p:cNvSpPr>
          <p:nvPr>
            <p:ph type="body" sz="quarter" idx="21" hasCustomPrompt="1"/>
          </p:nvPr>
        </p:nvSpPr>
        <p:spPr>
          <a:xfrm>
            <a:off x="5993861" y="3267302"/>
            <a:ext cx="1426880" cy="706482"/>
          </a:xfrm>
          <a:prstGeom prst="rect">
            <a:avLst/>
          </a:prstGeom>
        </p:spPr>
        <p:txBody>
          <a:bodyPr/>
          <a:lstStyle>
            <a:lvl1pPr marL="0" indent="0" algn="ctr">
              <a:buNone/>
              <a:defRPr sz="1800" b="1">
                <a:solidFill>
                  <a:schemeClr val="bg1"/>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TÍTULO</a:t>
            </a:r>
            <a:endParaRPr lang="es-CO" dirty="0"/>
          </a:p>
        </p:txBody>
      </p:sp>
      <p:sp>
        <p:nvSpPr>
          <p:cNvPr id="56" name="Marcador de texto 33"/>
          <p:cNvSpPr>
            <a:spLocks noGrp="1"/>
          </p:cNvSpPr>
          <p:nvPr>
            <p:ph type="body" sz="quarter" idx="22" hasCustomPrompt="1"/>
          </p:nvPr>
        </p:nvSpPr>
        <p:spPr>
          <a:xfrm>
            <a:off x="7103274" y="2227333"/>
            <a:ext cx="1426880" cy="706482"/>
          </a:xfrm>
          <a:prstGeom prst="rect">
            <a:avLst/>
          </a:prstGeom>
        </p:spPr>
        <p:txBody>
          <a:bodyPr/>
          <a:lstStyle>
            <a:lvl1pPr marL="0" indent="0" algn="ctr">
              <a:buNone/>
              <a:defRPr sz="1800" b="1">
                <a:solidFill>
                  <a:schemeClr val="bg1"/>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TÍTULO</a:t>
            </a:r>
            <a:endParaRPr lang="es-CO" dirty="0"/>
          </a:p>
        </p:txBody>
      </p:sp>
      <p:sp>
        <p:nvSpPr>
          <p:cNvPr id="57" name="Marcador de texto 33"/>
          <p:cNvSpPr>
            <a:spLocks noGrp="1"/>
          </p:cNvSpPr>
          <p:nvPr>
            <p:ph type="body" sz="quarter" idx="23" hasCustomPrompt="1"/>
          </p:nvPr>
        </p:nvSpPr>
        <p:spPr>
          <a:xfrm>
            <a:off x="3874191" y="3317683"/>
            <a:ext cx="1426880" cy="706482"/>
          </a:xfrm>
          <a:prstGeom prst="rect">
            <a:avLst/>
          </a:prstGeom>
        </p:spPr>
        <p:txBody>
          <a:bodyPr/>
          <a:lstStyle>
            <a:lvl1pPr marL="0" indent="0" algn="ctr">
              <a:buNone/>
              <a:defRPr sz="1800" b="1">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TÍTULO</a:t>
            </a:r>
            <a:endParaRPr lang="es-CO" dirty="0"/>
          </a:p>
        </p:txBody>
      </p:sp>
      <p:sp>
        <p:nvSpPr>
          <p:cNvPr id="28" name="CuadroTexto 27">
            <a:extLst>
              <a:ext uri="{FF2B5EF4-FFF2-40B4-BE49-F238E27FC236}">
                <a16:creationId xmlns:a16="http://schemas.microsoft.com/office/drawing/2014/main" id="{18496184-5F88-42B6-8CC2-1FC93A1A899B}"/>
              </a:ext>
            </a:extLst>
          </p:cNvPr>
          <p:cNvSpPr txBox="1"/>
          <p:nvPr userDrawn="1"/>
        </p:nvSpPr>
        <p:spPr>
          <a:xfrm>
            <a:off x="3484605" y="6268995"/>
            <a:ext cx="6944497" cy="338554"/>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600" i="1" spc="300" dirty="0">
                <a:solidFill>
                  <a:srgbClr val="1C3D73"/>
                </a:solidFill>
                <a:latin typeface="Arial" panose="020B0604020202020204" pitchFamily="34" charset="0"/>
                <a:cs typeface="Arial" panose="020B0604020202020204" pitchFamily="34" charset="0"/>
              </a:rPr>
              <a:t>“Consolidamos nuestro país marítimo”</a:t>
            </a:r>
          </a:p>
        </p:txBody>
      </p:sp>
    </p:spTree>
    <p:extLst>
      <p:ext uri="{BB962C8B-B14F-4D97-AF65-F5344CB8AC3E}">
        <p14:creationId xmlns:p14="http://schemas.microsoft.com/office/powerpoint/2010/main" val="2368126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6" name="Gráfico 36">
            <a:extLst>
              <a:ext uri="{FF2B5EF4-FFF2-40B4-BE49-F238E27FC236}">
                <a16:creationId xmlns:a16="http://schemas.microsoft.com/office/drawing/2014/main" id="{D3A539A3-7416-4FBD-A563-55D147791B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932" t="15806" r="5392" b="69509"/>
          <a:stretch/>
        </p:blipFill>
        <p:spPr>
          <a:xfrm>
            <a:off x="0" y="0"/>
            <a:ext cx="12192000" cy="1165622"/>
          </a:xfrm>
          <a:prstGeom prst="rect">
            <a:avLst/>
          </a:prstGeom>
        </p:spPr>
      </p:pic>
      <p:pic>
        <p:nvPicPr>
          <p:cNvPr id="3" name="Imagen 2" descr="Interfaz de usuario gráfica&#10;&#10;Descripción generada automáticamente">
            <a:extLst>
              <a:ext uri="{FF2B5EF4-FFF2-40B4-BE49-F238E27FC236}">
                <a16:creationId xmlns:a16="http://schemas.microsoft.com/office/drawing/2014/main" id="{1BF6553B-3F82-44A6-BE44-F006E9E500B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5179" t="19436" r="5179" b="16900"/>
          <a:stretch/>
        </p:blipFill>
        <p:spPr>
          <a:xfrm>
            <a:off x="2656114" y="1973180"/>
            <a:ext cx="6879772" cy="1621074"/>
          </a:xfrm>
          <a:prstGeom prst="rect">
            <a:avLst/>
          </a:prstGeom>
        </p:spPr>
      </p:pic>
      <p:cxnSp>
        <p:nvCxnSpPr>
          <p:cNvPr id="8" name="Conector recto 7">
            <a:extLst>
              <a:ext uri="{FF2B5EF4-FFF2-40B4-BE49-F238E27FC236}">
                <a16:creationId xmlns:a16="http://schemas.microsoft.com/office/drawing/2014/main" id="{ADDE9B7A-2CEA-4B5E-8F2A-517658751DCD}"/>
              </a:ext>
            </a:extLst>
          </p:cNvPr>
          <p:cNvCxnSpPr>
            <a:cxnSpLocks/>
          </p:cNvCxnSpPr>
          <p:nvPr userDrawn="1"/>
        </p:nvCxnSpPr>
        <p:spPr>
          <a:xfrm>
            <a:off x="3740021" y="3937515"/>
            <a:ext cx="471195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FBA0B933-07F9-458B-A460-D24BBDE96DF8}"/>
              </a:ext>
            </a:extLst>
          </p:cNvPr>
          <p:cNvSpPr txBox="1"/>
          <p:nvPr userDrawn="1"/>
        </p:nvSpPr>
        <p:spPr>
          <a:xfrm>
            <a:off x="3484605" y="6268995"/>
            <a:ext cx="6944497" cy="338554"/>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600" i="1" spc="300" dirty="0">
                <a:solidFill>
                  <a:srgbClr val="1C3D73"/>
                </a:solidFill>
                <a:latin typeface="Arial" panose="020B0604020202020204" pitchFamily="34" charset="0"/>
                <a:cs typeface="Arial" panose="020B0604020202020204" pitchFamily="34" charset="0"/>
              </a:rPr>
              <a:t>“Consolidamos nuestro país marítimo”</a:t>
            </a:r>
          </a:p>
        </p:txBody>
      </p:sp>
      <p:pic>
        <p:nvPicPr>
          <p:cNvPr id="12" name="Imagen 11">
            <a:extLst>
              <a:ext uri="{FF2B5EF4-FFF2-40B4-BE49-F238E27FC236}">
                <a16:creationId xmlns:a16="http://schemas.microsoft.com/office/drawing/2014/main" id="{A11C6C62-98B0-4BB7-B6B0-272691FF98FD}"/>
              </a:ext>
            </a:extLst>
          </p:cNvPr>
          <p:cNvPicPr>
            <a:picLocks noChangeAspect="1"/>
          </p:cNvPicPr>
          <p:nvPr userDrawn="1"/>
        </p:nvPicPr>
        <p:blipFill>
          <a:blip r:embed="rId5"/>
          <a:stretch>
            <a:fillRect/>
          </a:stretch>
        </p:blipFill>
        <p:spPr>
          <a:xfrm>
            <a:off x="3904298" y="4407396"/>
            <a:ext cx="4383404" cy="749873"/>
          </a:xfrm>
          <a:prstGeom prst="rect">
            <a:avLst/>
          </a:prstGeom>
        </p:spPr>
      </p:pic>
    </p:spTree>
    <p:extLst>
      <p:ext uri="{BB962C8B-B14F-4D97-AF65-F5344CB8AC3E}">
        <p14:creationId xmlns:p14="http://schemas.microsoft.com/office/powerpoint/2010/main" val="410084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0" name="Gráfico 36">
            <a:extLst>
              <a:ext uri="{FF2B5EF4-FFF2-40B4-BE49-F238E27FC236}">
                <a16:creationId xmlns:a16="http://schemas.microsoft.com/office/drawing/2014/main" id="{D3A539A3-7416-4FBD-A563-55D147791B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932" t="15806" r="5392" b="69509"/>
          <a:stretch/>
        </p:blipFill>
        <p:spPr>
          <a:xfrm>
            <a:off x="0" y="0"/>
            <a:ext cx="12192000" cy="1165622"/>
          </a:xfrm>
          <a:prstGeom prst="rect">
            <a:avLst/>
          </a:prstGeom>
        </p:spPr>
      </p:pic>
      <p:sp>
        <p:nvSpPr>
          <p:cNvPr id="2" name="Título 1"/>
          <p:cNvSpPr>
            <a:spLocks noGrp="1"/>
          </p:cNvSpPr>
          <p:nvPr>
            <p:ph type="title"/>
          </p:nvPr>
        </p:nvSpPr>
        <p:spPr>
          <a:xfrm>
            <a:off x="937054" y="247136"/>
            <a:ext cx="7216346" cy="840259"/>
          </a:xfrm>
          <a:prstGeom prst="rect">
            <a:avLst/>
          </a:prstGeom>
        </p:spPr>
        <p:txBody>
          <a:bodyPr>
            <a:normAutofit/>
          </a:bodyPr>
          <a:lstStyle>
            <a:lvl1pPr>
              <a:defRPr sz="28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a:t>Haga clic para modificar el estilo de título del patrón</a:t>
            </a:r>
            <a:endParaRPr lang="es-CO"/>
          </a:p>
        </p:txBody>
      </p:sp>
      <p:sp>
        <p:nvSpPr>
          <p:cNvPr id="3" name="Marcador de contenido 2"/>
          <p:cNvSpPr>
            <a:spLocks noGrp="1"/>
          </p:cNvSpPr>
          <p:nvPr>
            <p:ph idx="1"/>
          </p:nvPr>
        </p:nvSpPr>
        <p:spPr>
          <a:xfrm>
            <a:off x="676275" y="1562044"/>
            <a:ext cx="6267450" cy="4351338"/>
          </a:xfrm>
          <a:prstGeom prst="rect">
            <a:avLst/>
          </a:prstGeom>
        </p:spPr>
        <p:txBody>
          <a:bodyPr/>
          <a:lstStyle>
            <a:lvl1pPr>
              <a:defRPr sz="2000">
                <a:solidFill>
                  <a:schemeClr val="tx1">
                    <a:lumMod val="75000"/>
                    <a:lumOff val="25000"/>
                  </a:schemeClr>
                </a:solidFill>
                <a:latin typeface="Arial" panose="020B0604020202020204" pitchFamily="34" charset="0"/>
                <a:cs typeface="Arial" panose="020B0604020202020204" pitchFamily="34" charset="0"/>
              </a:defRPr>
            </a:lvl1pPr>
            <a:lvl2pPr>
              <a:defRPr sz="1800">
                <a:solidFill>
                  <a:schemeClr val="tx1">
                    <a:lumMod val="75000"/>
                    <a:lumOff val="25000"/>
                  </a:schemeClr>
                </a:solidFill>
                <a:latin typeface="Arial" panose="020B0604020202020204" pitchFamily="34" charset="0"/>
                <a:cs typeface="Arial" panose="020B0604020202020204" pitchFamily="34" charset="0"/>
              </a:defRPr>
            </a:lvl2pPr>
            <a:lvl3pPr>
              <a:defRPr sz="1600">
                <a:solidFill>
                  <a:schemeClr val="tx1">
                    <a:lumMod val="75000"/>
                    <a:lumOff val="25000"/>
                  </a:schemeClr>
                </a:solidFill>
                <a:latin typeface="Arial" panose="020B0604020202020204" pitchFamily="34" charset="0"/>
                <a:cs typeface="Arial" panose="020B0604020202020204" pitchFamily="34" charset="0"/>
              </a:defRPr>
            </a:lvl3pPr>
            <a:lvl4pPr>
              <a:defRPr sz="1400">
                <a:solidFill>
                  <a:schemeClr val="tx1">
                    <a:lumMod val="75000"/>
                    <a:lumOff val="25000"/>
                  </a:schemeClr>
                </a:solidFill>
                <a:latin typeface="Arial" panose="020B0604020202020204" pitchFamily="34" charset="0"/>
                <a:cs typeface="Arial" panose="020B0604020202020204" pitchFamily="34" charset="0"/>
              </a:defRPr>
            </a:lvl4pPr>
            <a:lvl5pPr>
              <a:defRPr sz="1400">
                <a:solidFill>
                  <a:schemeClr val="tx1">
                    <a:lumMod val="75000"/>
                    <a:lumOff val="25000"/>
                  </a:schemeClr>
                </a:solidFill>
                <a:latin typeface="Arial" panose="020B0604020202020204" pitchFamily="34" charset="0"/>
                <a:cs typeface="Arial" panose="020B0604020202020204" pitchFamily="34" charset="0"/>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pic>
        <p:nvPicPr>
          <p:cNvPr id="7" name="Imagen 6" descr="Interfaz de usuario gráfica, Texto, Aplicación&#10;&#10;Descripción generada automáticamente">
            <a:extLst>
              <a:ext uri="{FF2B5EF4-FFF2-40B4-BE49-F238E27FC236}">
                <a16:creationId xmlns:a16="http://schemas.microsoft.com/office/drawing/2014/main" id="{191912DE-F0BF-4008-86D8-553C6009A2D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7180" b="19081"/>
          <a:stretch/>
        </p:blipFill>
        <p:spPr>
          <a:xfrm>
            <a:off x="8039101" y="170060"/>
            <a:ext cx="4060950" cy="858800"/>
          </a:xfrm>
          <a:prstGeom prst="rect">
            <a:avLst/>
          </a:prstGeom>
        </p:spPr>
      </p:pic>
      <p:pic>
        <p:nvPicPr>
          <p:cNvPr id="8" name="Gráfico 40">
            <a:extLst>
              <a:ext uri="{FF2B5EF4-FFF2-40B4-BE49-F238E27FC236}">
                <a16:creationId xmlns:a16="http://schemas.microsoft.com/office/drawing/2014/main" id="{5CBFDC9F-5DE3-48E3-B6C4-66701D1D3B1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46940" y="393540"/>
            <a:ext cx="518970" cy="378542"/>
          </a:xfrm>
          <a:prstGeom prst="rect">
            <a:avLst/>
          </a:prstGeom>
          <a:effectLst>
            <a:outerShdw blurRad="50800" dist="38100" dir="5400000" algn="t" rotWithShape="0">
              <a:prstClr val="black">
                <a:alpha val="40000"/>
              </a:prstClr>
            </a:outerShdw>
          </a:effectLst>
        </p:spPr>
      </p:pic>
      <p:sp>
        <p:nvSpPr>
          <p:cNvPr id="12" name="Marcador de posición de imagen 11"/>
          <p:cNvSpPr>
            <a:spLocks noGrp="1"/>
          </p:cNvSpPr>
          <p:nvPr>
            <p:ph type="pic" sz="quarter" idx="12"/>
          </p:nvPr>
        </p:nvSpPr>
        <p:spPr>
          <a:xfrm>
            <a:off x="7286625" y="1562100"/>
            <a:ext cx="4495800" cy="4351338"/>
          </a:xfrm>
          <a:prstGeom prst="rect">
            <a:avLst/>
          </a:prstGeom>
        </p:spPr>
        <p:txBody>
          <a:bodyPr/>
          <a:lstStyle>
            <a:lvl1pPr>
              <a:defRPr sz="2400">
                <a:solidFill>
                  <a:schemeClr val="tx1">
                    <a:lumMod val="75000"/>
                    <a:lumOff val="25000"/>
                  </a:schemeClr>
                </a:solidFill>
                <a:latin typeface="Arial" panose="020B0604020202020204" pitchFamily="34" charset="0"/>
                <a:cs typeface="Arial" panose="020B0604020202020204" pitchFamily="34" charset="0"/>
              </a:defRPr>
            </a:lvl1pPr>
          </a:lstStyle>
          <a:p>
            <a:endParaRPr lang="es-CO" dirty="0"/>
          </a:p>
        </p:txBody>
      </p:sp>
      <p:sp>
        <p:nvSpPr>
          <p:cNvPr id="9" name="CuadroTexto 8"/>
          <p:cNvSpPr txBox="1"/>
          <p:nvPr userDrawn="1"/>
        </p:nvSpPr>
        <p:spPr>
          <a:xfrm>
            <a:off x="3484605" y="6268995"/>
            <a:ext cx="6944497" cy="338554"/>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600" i="1" spc="300" dirty="0">
                <a:solidFill>
                  <a:srgbClr val="1C3D73"/>
                </a:solidFill>
                <a:latin typeface="Arial" panose="020B0604020202020204" pitchFamily="34" charset="0"/>
                <a:cs typeface="Arial" panose="020B0604020202020204" pitchFamily="34" charset="0"/>
              </a:rPr>
              <a:t>“Consolidamos nuestro país marítimo”</a:t>
            </a:r>
          </a:p>
        </p:txBody>
      </p:sp>
    </p:spTree>
    <p:extLst>
      <p:ext uri="{BB962C8B-B14F-4D97-AF65-F5344CB8AC3E}">
        <p14:creationId xmlns:p14="http://schemas.microsoft.com/office/powerpoint/2010/main" val="775504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pic>
        <p:nvPicPr>
          <p:cNvPr id="10" name="Gráfico 36">
            <a:extLst>
              <a:ext uri="{FF2B5EF4-FFF2-40B4-BE49-F238E27FC236}">
                <a16:creationId xmlns:a16="http://schemas.microsoft.com/office/drawing/2014/main" id="{D3A539A3-7416-4FBD-A563-55D147791B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932" t="15806" r="5392" b="69509"/>
          <a:stretch/>
        </p:blipFill>
        <p:spPr>
          <a:xfrm>
            <a:off x="0" y="0"/>
            <a:ext cx="12192000" cy="1165622"/>
          </a:xfrm>
          <a:prstGeom prst="rect">
            <a:avLst/>
          </a:prstGeom>
        </p:spPr>
      </p:pic>
      <p:pic>
        <p:nvPicPr>
          <p:cNvPr id="8" name="Gráfico 40">
            <a:extLst>
              <a:ext uri="{FF2B5EF4-FFF2-40B4-BE49-F238E27FC236}">
                <a16:creationId xmlns:a16="http://schemas.microsoft.com/office/drawing/2014/main" id="{5CBFDC9F-5DE3-48E3-B6C4-66701D1D3B1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46940" y="393540"/>
            <a:ext cx="518970" cy="378542"/>
          </a:xfrm>
          <a:prstGeom prst="rect">
            <a:avLst/>
          </a:prstGeom>
          <a:effectLst>
            <a:outerShdw blurRad="50800" dist="38100" dir="5400000" algn="t" rotWithShape="0">
              <a:prstClr val="black">
                <a:alpha val="40000"/>
              </a:prstClr>
            </a:outerShdw>
          </a:effectLst>
        </p:spPr>
      </p:pic>
      <p:sp>
        <p:nvSpPr>
          <p:cNvPr id="9" name="CuadroTexto 8"/>
          <p:cNvSpPr txBox="1"/>
          <p:nvPr userDrawn="1"/>
        </p:nvSpPr>
        <p:spPr>
          <a:xfrm>
            <a:off x="3484605" y="6268995"/>
            <a:ext cx="6944497" cy="338554"/>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600" i="1" spc="300" dirty="0">
                <a:solidFill>
                  <a:srgbClr val="1C3D73"/>
                </a:solidFill>
                <a:latin typeface="Arial" panose="020B0604020202020204" pitchFamily="34" charset="0"/>
                <a:cs typeface="Arial" panose="020B0604020202020204" pitchFamily="34" charset="0"/>
              </a:rPr>
              <a:t>“Consolidamos nuestro país marítimo”</a:t>
            </a:r>
          </a:p>
        </p:txBody>
      </p:sp>
    </p:spTree>
    <p:extLst>
      <p:ext uri="{BB962C8B-B14F-4D97-AF65-F5344CB8AC3E}">
        <p14:creationId xmlns:p14="http://schemas.microsoft.com/office/powerpoint/2010/main" val="550856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 blanco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908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pic>
        <p:nvPicPr>
          <p:cNvPr id="10" name="Gráfico 36">
            <a:extLst>
              <a:ext uri="{FF2B5EF4-FFF2-40B4-BE49-F238E27FC236}">
                <a16:creationId xmlns:a16="http://schemas.microsoft.com/office/drawing/2014/main" id="{D3A539A3-7416-4FBD-A563-55D147791B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932" t="15806" r="5392" b="69509"/>
          <a:stretch/>
        </p:blipFill>
        <p:spPr>
          <a:xfrm>
            <a:off x="0" y="0"/>
            <a:ext cx="12192000" cy="1165622"/>
          </a:xfrm>
          <a:prstGeom prst="rect">
            <a:avLst/>
          </a:prstGeom>
        </p:spPr>
      </p:pic>
      <p:sp>
        <p:nvSpPr>
          <p:cNvPr id="2" name="Título 1"/>
          <p:cNvSpPr>
            <a:spLocks noGrp="1"/>
          </p:cNvSpPr>
          <p:nvPr>
            <p:ph type="title"/>
          </p:nvPr>
        </p:nvSpPr>
        <p:spPr>
          <a:xfrm>
            <a:off x="937054" y="247136"/>
            <a:ext cx="7216346" cy="840259"/>
          </a:xfrm>
          <a:prstGeom prst="rect">
            <a:avLst/>
          </a:prstGeom>
        </p:spPr>
        <p:txBody>
          <a:bodyPr>
            <a:normAutofit/>
          </a:bodyPr>
          <a:lstStyle>
            <a:lvl1pPr>
              <a:defRPr sz="28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a:t>Haga clic para modificar el estilo de título del patrón</a:t>
            </a:r>
            <a:endParaRPr lang="es-CO"/>
          </a:p>
        </p:txBody>
      </p:sp>
      <p:sp>
        <p:nvSpPr>
          <p:cNvPr id="3" name="Marcador de contenido 2"/>
          <p:cNvSpPr>
            <a:spLocks noGrp="1"/>
          </p:cNvSpPr>
          <p:nvPr>
            <p:ph idx="1"/>
          </p:nvPr>
        </p:nvSpPr>
        <p:spPr>
          <a:xfrm>
            <a:off x="5534025" y="1562044"/>
            <a:ext cx="6267450" cy="4351338"/>
          </a:xfrm>
          <a:prstGeom prst="rect">
            <a:avLst/>
          </a:prstGeom>
        </p:spPr>
        <p:txBody>
          <a:bodyPr/>
          <a:lstStyle>
            <a:lvl1pPr>
              <a:defRPr sz="2000">
                <a:solidFill>
                  <a:schemeClr val="tx1">
                    <a:lumMod val="75000"/>
                    <a:lumOff val="25000"/>
                  </a:schemeClr>
                </a:solidFill>
                <a:latin typeface="Arial" panose="020B0604020202020204" pitchFamily="34" charset="0"/>
                <a:cs typeface="Arial" panose="020B0604020202020204" pitchFamily="34" charset="0"/>
              </a:defRPr>
            </a:lvl1pPr>
            <a:lvl2pPr>
              <a:defRPr sz="1800">
                <a:solidFill>
                  <a:schemeClr val="tx1">
                    <a:lumMod val="75000"/>
                    <a:lumOff val="25000"/>
                  </a:schemeClr>
                </a:solidFill>
                <a:latin typeface="Arial" panose="020B0604020202020204" pitchFamily="34" charset="0"/>
                <a:cs typeface="Arial" panose="020B0604020202020204" pitchFamily="34" charset="0"/>
              </a:defRPr>
            </a:lvl2pPr>
            <a:lvl3pPr>
              <a:defRPr sz="1600">
                <a:solidFill>
                  <a:schemeClr val="tx1">
                    <a:lumMod val="75000"/>
                    <a:lumOff val="25000"/>
                  </a:schemeClr>
                </a:solidFill>
                <a:latin typeface="Arial" panose="020B0604020202020204" pitchFamily="34" charset="0"/>
                <a:cs typeface="Arial" panose="020B0604020202020204" pitchFamily="34" charset="0"/>
              </a:defRPr>
            </a:lvl3pPr>
            <a:lvl4pPr>
              <a:defRPr sz="1400">
                <a:solidFill>
                  <a:schemeClr val="tx1">
                    <a:lumMod val="75000"/>
                    <a:lumOff val="25000"/>
                  </a:schemeClr>
                </a:solidFill>
                <a:latin typeface="Arial" panose="020B0604020202020204" pitchFamily="34" charset="0"/>
                <a:cs typeface="Arial" panose="020B0604020202020204" pitchFamily="34" charset="0"/>
              </a:defRPr>
            </a:lvl4pPr>
            <a:lvl5pPr>
              <a:defRPr sz="1400">
                <a:solidFill>
                  <a:schemeClr val="tx1">
                    <a:lumMod val="75000"/>
                    <a:lumOff val="25000"/>
                  </a:schemeClr>
                </a:solidFill>
                <a:latin typeface="Arial" panose="020B0604020202020204" pitchFamily="34" charset="0"/>
                <a:cs typeface="Arial" panose="020B0604020202020204" pitchFamily="34" charset="0"/>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pic>
        <p:nvPicPr>
          <p:cNvPr id="7" name="Imagen 6" descr="Interfaz de usuario gráfica, Texto, Aplicación&#10;&#10;Descripción generada automáticamente">
            <a:extLst>
              <a:ext uri="{FF2B5EF4-FFF2-40B4-BE49-F238E27FC236}">
                <a16:creationId xmlns:a16="http://schemas.microsoft.com/office/drawing/2014/main" id="{191912DE-F0BF-4008-86D8-553C6009A2D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7180" b="19081"/>
          <a:stretch/>
        </p:blipFill>
        <p:spPr>
          <a:xfrm>
            <a:off x="8039101" y="170060"/>
            <a:ext cx="4060950" cy="858800"/>
          </a:xfrm>
          <a:prstGeom prst="rect">
            <a:avLst/>
          </a:prstGeom>
        </p:spPr>
      </p:pic>
      <p:pic>
        <p:nvPicPr>
          <p:cNvPr id="8" name="Gráfico 40">
            <a:extLst>
              <a:ext uri="{FF2B5EF4-FFF2-40B4-BE49-F238E27FC236}">
                <a16:creationId xmlns:a16="http://schemas.microsoft.com/office/drawing/2014/main" id="{5CBFDC9F-5DE3-48E3-B6C4-66701D1D3B1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46940" y="393540"/>
            <a:ext cx="518970" cy="378542"/>
          </a:xfrm>
          <a:prstGeom prst="rect">
            <a:avLst/>
          </a:prstGeom>
          <a:effectLst>
            <a:outerShdw blurRad="50800" dist="38100" dir="5400000" algn="t" rotWithShape="0">
              <a:prstClr val="black">
                <a:alpha val="40000"/>
              </a:prstClr>
            </a:outerShdw>
          </a:effectLst>
        </p:spPr>
      </p:pic>
      <p:sp>
        <p:nvSpPr>
          <p:cNvPr id="12" name="Marcador de posición de imagen 11"/>
          <p:cNvSpPr>
            <a:spLocks noGrp="1"/>
          </p:cNvSpPr>
          <p:nvPr>
            <p:ph type="pic" sz="quarter" idx="12"/>
          </p:nvPr>
        </p:nvSpPr>
        <p:spPr>
          <a:xfrm>
            <a:off x="676275" y="1562100"/>
            <a:ext cx="4495800" cy="4351338"/>
          </a:xfrm>
          <a:prstGeom prst="rect">
            <a:avLst/>
          </a:prstGeom>
        </p:spPr>
        <p:txBody>
          <a:bodyPr/>
          <a:lstStyle>
            <a:lvl1pPr>
              <a:defRPr sz="2400">
                <a:solidFill>
                  <a:schemeClr val="tx1">
                    <a:lumMod val="75000"/>
                    <a:lumOff val="25000"/>
                  </a:schemeClr>
                </a:solidFill>
                <a:latin typeface="Arial" panose="020B0604020202020204" pitchFamily="34" charset="0"/>
                <a:cs typeface="Arial" panose="020B0604020202020204" pitchFamily="34" charset="0"/>
              </a:defRPr>
            </a:lvl1pPr>
          </a:lstStyle>
          <a:p>
            <a:endParaRPr lang="es-CO"/>
          </a:p>
        </p:txBody>
      </p:sp>
      <p:sp>
        <p:nvSpPr>
          <p:cNvPr id="11" name="CuadroTexto 10">
            <a:extLst>
              <a:ext uri="{FF2B5EF4-FFF2-40B4-BE49-F238E27FC236}">
                <a16:creationId xmlns:a16="http://schemas.microsoft.com/office/drawing/2014/main" id="{ABFFC370-8869-49B6-8394-910A62BBF87F}"/>
              </a:ext>
            </a:extLst>
          </p:cNvPr>
          <p:cNvSpPr txBox="1"/>
          <p:nvPr userDrawn="1"/>
        </p:nvSpPr>
        <p:spPr>
          <a:xfrm>
            <a:off x="3484605" y="6268995"/>
            <a:ext cx="6944497" cy="338554"/>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600" i="1" spc="300" dirty="0">
                <a:solidFill>
                  <a:srgbClr val="1C3D73"/>
                </a:solidFill>
                <a:latin typeface="Arial" panose="020B0604020202020204" pitchFamily="34" charset="0"/>
                <a:cs typeface="Arial" panose="020B0604020202020204" pitchFamily="34" charset="0"/>
              </a:rPr>
              <a:t>“Consolidamos nuestro país marítimo”</a:t>
            </a:r>
          </a:p>
        </p:txBody>
      </p:sp>
    </p:spTree>
    <p:extLst>
      <p:ext uri="{BB962C8B-B14F-4D97-AF65-F5344CB8AC3E}">
        <p14:creationId xmlns:p14="http://schemas.microsoft.com/office/powerpoint/2010/main" val="1116636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fografia">
    <p:spTree>
      <p:nvGrpSpPr>
        <p:cNvPr id="1" name=""/>
        <p:cNvGrpSpPr/>
        <p:nvPr/>
      </p:nvGrpSpPr>
      <p:grpSpPr>
        <a:xfrm>
          <a:off x="0" y="0"/>
          <a:ext cx="0" cy="0"/>
          <a:chOff x="0" y="0"/>
          <a:chExt cx="0" cy="0"/>
        </a:xfrm>
      </p:grpSpPr>
      <p:pic>
        <p:nvPicPr>
          <p:cNvPr id="7" name="Gráfico 36">
            <a:extLst>
              <a:ext uri="{FF2B5EF4-FFF2-40B4-BE49-F238E27FC236}">
                <a16:creationId xmlns:a16="http://schemas.microsoft.com/office/drawing/2014/main" id="{D3A539A3-7416-4FBD-A563-55D147791B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932" t="15806" r="5392" b="69509"/>
          <a:stretch/>
        </p:blipFill>
        <p:spPr>
          <a:xfrm>
            <a:off x="0" y="0"/>
            <a:ext cx="12192000" cy="1165622"/>
          </a:xfrm>
          <a:prstGeom prst="rect">
            <a:avLst/>
          </a:prstGeom>
        </p:spPr>
      </p:pic>
      <p:sp>
        <p:nvSpPr>
          <p:cNvPr id="8" name="Título 1"/>
          <p:cNvSpPr>
            <a:spLocks noGrp="1"/>
          </p:cNvSpPr>
          <p:nvPr>
            <p:ph type="title"/>
          </p:nvPr>
        </p:nvSpPr>
        <p:spPr>
          <a:xfrm>
            <a:off x="937054" y="247136"/>
            <a:ext cx="7216346" cy="840259"/>
          </a:xfrm>
          <a:prstGeom prst="rect">
            <a:avLst/>
          </a:prstGeom>
        </p:spPr>
        <p:txBody>
          <a:bodyPr>
            <a:normAutofit/>
          </a:bodyPr>
          <a:lstStyle>
            <a:lvl1pPr>
              <a:defRPr sz="28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a:t>Haga clic para modificar el estilo de título del patrón</a:t>
            </a:r>
            <a:endParaRPr lang="es-CO"/>
          </a:p>
        </p:txBody>
      </p:sp>
      <p:pic>
        <p:nvPicPr>
          <p:cNvPr id="9" name="Imagen 8" descr="Interfaz de usuario gráfica, Texto, Aplicación&#10;&#10;Descripción generada automáticamente">
            <a:extLst>
              <a:ext uri="{FF2B5EF4-FFF2-40B4-BE49-F238E27FC236}">
                <a16:creationId xmlns:a16="http://schemas.microsoft.com/office/drawing/2014/main" id="{191912DE-F0BF-4008-86D8-553C6009A2D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7180" b="19081"/>
          <a:stretch/>
        </p:blipFill>
        <p:spPr>
          <a:xfrm>
            <a:off x="8039101" y="170060"/>
            <a:ext cx="4060950" cy="858800"/>
          </a:xfrm>
          <a:prstGeom prst="rect">
            <a:avLst/>
          </a:prstGeom>
        </p:spPr>
      </p:pic>
      <p:pic>
        <p:nvPicPr>
          <p:cNvPr id="10" name="Gráfico 40">
            <a:extLst>
              <a:ext uri="{FF2B5EF4-FFF2-40B4-BE49-F238E27FC236}">
                <a16:creationId xmlns:a16="http://schemas.microsoft.com/office/drawing/2014/main" id="{5CBFDC9F-5DE3-48E3-B6C4-66701D1D3B1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46940" y="393540"/>
            <a:ext cx="518970" cy="378542"/>
          </a:xfrm>
          <a:prstGeom prst="rect">
            <a:avLst/>
          </a:prstGeom>
          <a:effectLst>
            <a:outerShdw blurRad="50800" dist="38100" dir="5400000" algn="t" rotWithShape="0">
              <a:prstClr val="black">
                <a:alpha val="40000"/>
              </a:prstClr>
            </a:outerShdw>
          </a:effectLst>
        </p:spPr>
      </p:pic>
      <p:sp>
        <p:nvSpPr>
          <p:cNvPr id="34" name="Marcador de texto 33"/>
          <p:cNvSpPr>
            <a:spLocks noGrp="1"/>
          </p:cNvSpPr>
          <p:nvPr>
            <p:ph type="body" sz="quarter" idx="10" hasCustomPrompt="1"/>
          </p:nvPr>
        </p:nvSpPr>
        <p:spPr>
          <a:xfrm>
            <a:off x="917728" y="4528179"/>
            <a:ext cx="1716302" cy="1285166"/>
          </a:xfrm>
          <a:prstGeom prst="rect">
            <a:avLst/>
          </a:prstGeom>
        </p:spPr>
        <p:txBody>
          <a:bodyPr/>
          <a:lstStyle>
            <a:lvl1pPr marL="0" indent="0" algn="ctr">
              <a:buNone/>
              <a:defRPr sz="1400" b="1">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Texto</a:t>
            </a:r>
            <a:endParaRPr lang="es-CO" dirty="0"/>
          </a:p>
        </p:txBody>
      </p:sp>
      <p:sp>
        <p:nvSpPr>
          <p:cNvPr id="35" name="Marcador de texto 33"/>
          <p:cNvSpPr>
            <a:spLocks noGrp="1"/>
          </p:cNvSpPr>
          <p:nvPr>
            <p:ph type="body" sz="quarter" idx="11" hasCustomPrompt="1"/>
          </p:nvPr>
        </p:nvSpPr>
        <p:spPr>
          <a:xfrm>
            <a:off x="3032010" y="1495281"/>
            <a:ext cx="1716302" cy="1190769"/>
          </a:xfrm>
          <a:prstGeom prst="rect">
            <a:avLst/>
          </a:prstGeom>
        </p:spPr>
        <p:txBody>
          <a:bodyPr/>
          <a:lstStyle>
            <a:lvl1pPr marL="0" indent="0" algn="ctr">
              <a:buNone/>
              <a:defRPr sz="1400" b="1">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Texto</a:t>
            </a:r>
            <a:endParaRPr lang="es-CO" dirty="0"/>
          </a:p>
        </p:txBody>
      </p:sp>
      <p:sp>
        <p:nvSpPr>
          <p:cNvPr id="36" name="Marcador de texto 33"/>
          <p:cNvSpPr>
            <a:spLocks noGrp="1"/>
          </p:cNvSpPr>
          <p:nvPr>
            <p:ph type="body" sz="quarter" idx="12" hasCustomPrompt="1"/>
          </p:nvPr>
        </p:nvSpPr>
        <p:spPr>
          <a:xfrm>
            <a:off x="5237849" y="4506034"/>
            <a:ext cx="1716302" cy="1285166"/>
          </a:xfrm>
          <a:prstGeom prst="rect">
            <a:avLst/>
          </a:prstGeom>
        </p:spPr>
        <p:txBody>
          <a:bodyPr/>
          <a:lstStyle>
            <a:lvl1pPr marL="0" indent="0" algn="ctr">
              <a:buNone/>
              <a:defRPr sz="1400" b="1">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Texto</a:t>
            </a:r>
            <a:endParaRPr lang="es-CO" dirty="0"/>
          </a:p>
        </p:txBody>
      </p:sp>
      <p:sp>
        <p:nvSpPr>
          <p:cNvPr id="37" name="Marcador de texto 33"/>
          <p:cNvSpPr>
            <a:spLocks noGrp="1"/>
          </p:cNvSpPr>
          <p:nvPr>
            <p:ph type="body" sz="quarter" idx="13" hasCustomPrompt="1"/>
          </p:nvPr>
        </p:nvSpPr>
        <p:spPr>
          <a:xfrm>
            <a:off x="9549765" y="4506034"/>
            <a:ext cx="1716302" cy="1285166"/>
          </a:xfrm>
          <a:prstGeom prst="rect">
            <a:avLst/>
          </a:prstGeom>
        </p:spPr>
        <p:txBody>
          <a:bodyPr/>
          <a:lstStyle>
            <a:lvl1pPr marL="0" indent="0" algn="ctr">
              <a:buNone/>
              <a:defRPr sz="1400" b="1">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Texto</a:t>
            </a:r>
            <a:endParaRPr lang="es-CO" dirty="0"/>
          </a:p>
        </p:txBody>
      </p:sp>
      <p:sp>
        <p:nvSpPr>
          <p:cNvPr id="38" name="Marcador de texto 33"/>
          <p:cNvSpPr>
            <a:spLocks noGrp="1"/>
          </p:cNvSpPr>
          <p:nvPr>
            <p:ph type="body" sz="quarter" idx="14" hasCustomPrompt="1"/>
          </p:nvPr>
        </p:nvSpPr>
        <p:spPr>
          <a:xfrm>
            <a:off x="7397909" y="1495281"/>
            <a:ext cx="1716302" cy="1190769"/>
          </a:xfrm>
          <a:prstGeom prst="rect">
            <a:avLst/>
          </a:prstGeom>
        </p:spPr>
        <p:txBody>
          <a:bodyPr/>
          <a:lstStyle>
            <a:lvl1pPr marL="0" indent="0" algn="ctr">
              <a:buNone/>
              <a:defRPr sz="1400" b="1">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Texto</a:t>
            </a:r>
            <a:endParaRPr lang="es-CO" dirty="0"/>
          </a:p>
        </p:txBody>
      </p:sp>
      <p:sp>
        <p:nvSpPr>
          <p:cNvPr id="40" name="Marcador de posición de imagen 39"/>
          <p:cNvSpPr>
            <a:spLocks noGrp="1"/>
          </p:cNvSpPr>
          <p:nvPr>
            <p:ph type="pic" sz="quarter" idx="15"/>
          </p:nvPr>
        </p:nvSpPr>
        <p:spPr>
          <a:xfrm>
            <a:off x="1087496" y="2892425"/>
            <a:ext cx="1376766" cy="1390678"/>
          </a:xfrm>
          <a:prstGeom prst="ellipse">
            <a:avLst/>
          </a:prstGeom>
        </p:spPr>
        <p:txBody>
          <a:bodyPr/>
          <a:lstStyle>
            <a:lvl1pPr marL="0" indent="0" algn="ctr">
              <a:buNone/>
              <a:defRPr sz="800">
                <a:solidFill>
                  <a:schemeClr val="tx1">
                    <a:lumMod val="75000"/>
                    <a:lumOff val="25000"/>
                  </a:schemeClr>
                </a:solidFill>
                <a:latin typeface="Arial" panose="020B0604020202020204" pitchFamily="34" charset="0"/>
                <a:cs typeface="Arial" panose="020B0604020202020204" pitchFamily="34" charset="0"/>
              </a:defRPr>
            </a:lvl1pPr>
          </a:lstStyle>
          <a:p>
            <a:endParaRPr lang="es-CO" dirty="0"/>
          </a:p>
        </p:txBody>
      </p:sp>
      <p:sp>
        <p:nvSpPr>
          <p:cNvPr id="46" name="Marcador de posición de imagen 39"/>
          <p:cNvSpPr>
            <a:spLocks noGrp="1"/>
          </p:cNvSpPr>
          <p:nvPr>
            <p:ph type="pic" sz="quarter" idx="16"/>
          </p:nvPr>
        </p:nvSpPr>
        <p:spPr>
          <a:xfrm>
            <a:off x="3247556" y="2892425"/>
            <a:ext cx="1376766" cy="1390678"/>
          </a:xfrm>
          <a:prstGeom prst="ellipse">
            <a:avLst/>
          </a:prstGeom>
        </p:spPr>
        <p:txBody>
          <a:bodyPr/>
          <a:lstStyle>
            <a:lvl1pPr marL="0" indent="0" algn="ctr">
              <a:buNone/>
              <a:defRPr sz="800">
                <a:solidFill>
                  <a:schemeClr val="tx1">
                    <a:lumMod val="75000"/>
                    <a:lumOff val="25000"/>
                  </a:schemeClr>
                </a:solidFill>
                <a:latin typeface="Arial" panose="020B0604020202020204" pitchFamily="34" charset="0"/>
                <a:cs typeface="Arial" panose="020B0604020202020204" pitchFamily="34" charset="0"/>
              </a:defRPr>
            </a:lvl1pPr>
          </a:lstStyle>
          <a:p>
            <a:endParaRPr lang="es-CO" dirty="0"/>
          </a:p>
        </p:txBody>
      </p:sp>
      <p:sp>
        <p:nvSpPr>
          <p:cNvPr id="47" name="Marcador de posición de imagen 39"/>
          <p:cNvSpPr>
            <a:spLocks noGrp="1"/>
          </p:cNvSpPr>
          <p:nvPr>
            <p:ph type="pic" sz="quarter" idx="17"/>
          </p:nvPr>
        </p:nvSpPr>
        <p:spPr>
          <a:xfrm>
            <a:off x="5407617" y="2892425"/>
            <a:ext cx="1376766" cy="1390678"/>
          </a:xfrm>
          <a:prstGeom prst="ellipse">
            <a:avLst/>
          </a:prstGeom>
        </p:spPr>
        <p:txBody>
          <a:bodyPr/>
          <a:lstStyle>
            <a:lvl1pPr marL="0" indent="0" algn="ctr">
              <a:buNone/>
              <a:defRPr sz="800">
                <a:solidFill>
                  <a:schemeClr val="tx1">
                    <a:lumMod val="75000"/>
                    <a:lumOff val="25000"/>
                  </a:schemeClr>
                </a:solidFill>
                <a:latin typeface="Arial" panose="020B0604020202020204" pitchFamily="34" charset="0"/>
                <a:cs typeface="Arial" panose="020B0604020202020204" pitchFamily="34" charset="0"/>
              </a:defRPr>
            </a:lvl1pPr>
          </a:lstStyle>
          <a:p>
            <a:endParaRPr lang="es-CO" dirty="0"/>
          </a:p>
        </p:txBody>
      </p:sp>
      <p:sp>
        <p:nvSpPr>
          <p:cNvPr id="48" name="Marcador de posición de imagen 39"/>
          <p:cNvSpPr>
            <a:spLocks noGrp="1"/>
          </p:cNvSpPr>
          <p:nvPr>
            <p:ph type="pic" sz="quarter" idx="18"/>
          </p:nvPr>
        </p:nvSpPr>
        <p:spPr>
          <a:xfrm>
            <a:off x="7566274" y="2892425"/>
            <a:ext cx="1376766" cy="1390678"/>
          </a:xfrm>
          <a:prstGeom prst="ellipse">
            <a:avLst/>
          </a:prstGeom>
        </p:spPr>
        <p:txBody>
          <a:bodyPr/>
          <a:lstStyle>
            <a:lvl1pPr marL="0" indent="0" algn="ctr">
              <a:buNone/>
              <a:defRPr sz="800">
                <a:solidFill>
                  <a:schemeClr val="tx1">
                    <a:lumMod val="75000"/>
                    <a:lumOff val="25000"/>
                  </a:schemeClr>
                </a:solidFill>
                <a:latin typeface="Arial" panose="020B0604020202020204" pitchFamily="34" charset="0"/>
                <a:cs typeface="Arial" panose="020B0604020202020204" pitchFamily="34" charset="0"/>
              </a:defRPr>
            </a:lvl1pPr>
          </a:lstStyle>
          <a:p>
            <a:endParaRPr lang="es-CO" dirty="0"/>
          </a:p>
        </p:txBody>
      </p:sp>
      <p:sp>
        <p:nvSpPr>
          <p:cNvPr id="49" name="Marcador de posición de imagen 39"/>
          <p:cNvSpPr>
            <a:spLocks noGrp="1"/>
          </p:cNvSpPr>
          <p:nvPr>
            <p:ph type="pic" sz="quarter" idx="19"/>
          </p:nvPr>
        </p:nvSpPr>
        <p:spPr>
          <a:xfrm>
            <a:off x="9719533" y="2892425"/>
            <a:ext cx="1376766" cy="1390678"/>
          </a:xfrm>
          <a:prstGeom prst="ellipse">
            <a:avLst/>
          </a:prstGeom>
        </p:spPr>
        <p:txBody>
          <a:bodyPr/>
          <a:lstStyle>
            <a:lvl1pPr marL="0" indent="0" algn="ctr">
              <a:buNone/>
              <a:defRPr sz="800">
                <a:solidFill>
                  <a:schemeClr val="tx1">
                    <a:lumMod val="75000"/>
                    <a:lumOff val="25000"/>
                  </a:schemeClr>
                </a:solidFill>
                <a:latin typeface="Arial" panose="020B0604020202020204" pitchFamily="34" charset="0"/>
                <a:cs typeface="Arial" panose="020B0604020202020204" pitchFamily="34" charset="0"/>
              </a:defRPr>
            </a:lvl1pPr>
          </a:lstStyle>
          <a:p>
            <a:endParaRPr lang="es-CO" dirty="0"/>
          </a:p>
        </p:txBody>
      </p:sp>
      <p:sp>
        <p:nvSpPr>
          <p:cNvPr id="18" name="CuadroTexto 17">
            <a:extLst>
              <a:ext uri="{FF2B5EF4-FFF2-40B4-BE49-F238E27FC236}">
                <a16:creationId xmlns:a16="http://schemas.microsoft.com/office/drawing/2014/main" id="{F1B12E29-F71A-4CA3-8A4E-16084D8D677A}"/>
              </a:ext>
            </a:extLst>
          </p:cNvPr>
          <p:cNvSpPr txBox="1"/>
          <p:nvPr userDrawn="1"/>
        </p:nvSpPr>
        <p:spPr>
          <a:xfrm>
            <a:off x="3484605" y="6268995"/>
            <a:ext cx="6944497" cy="338554"/>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600" i="1" spc="300" dirty="0">
                <a:solidFill>
                  <a:srgbClr val="1C3D73"/>
                </a:solidFill>
                <a:latin typeface="Arial" panose="020B0604020202020204" pitchFamily="34" charset="0"/>
                <a:cs typeface="Arial" panose="020B0604020202020204" pitchFamily="34" charset="0"/>
              </a:rPr>
              <a:t>“Consolidamos nuestro país marítimo”</a:t>
            </a:r>
          </a:p>
        </p:txBody>
      </p:sp>
    </p:spTree>
    <p:extLst>
      <p:ext uri="{BB962C8B-B14F-4D97-AF65-F5344CB8AC3E}">
        <p14:creationId xmlns:p14="http://schemas.microsoft.com/office/powerpoint/2010/main" val="2262444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ulo sección naranja">
    <p:spTree>
      <p:nvGrpSpPr>
        <p:cNvPr id="1" name=""/>
        <p:cNvGrpSpPr/>
        <p:nvPr/>
      </p:nvGrpSpPr>
      <p:grpSpPr>
        <a:xfrm>
          <a:off x="0" y="0"/>
          <a:ext cx="0" cy="0"/>
          <a:chOff x="0" y="0"/>
          <a:chExt cx="0" cy="0"/>
        </a:xfrm>
      </p:grpSpPr>
      <p:sp>
        <p:nvSpPr>
          <p:cNvPr id="6" name="Rectángulo: esquinas redondeadas 21">
            <a:extLst>
              <a:ext uri="{FF2B5EF4-FFF2-40B4-BE49-F238E27FC236}">
                <a16:creationId xmlns:a16="http://schemas.microsoft.com/office/drawing/2014/main" id="{E0A521E5-2DBD-4831-BAF1-06974019AE9F}"/>
              </a:ext>
            </a:extLst>
          </p:cNvPr>
          <p:cNvSpPr/>
          <p:nvPr userDrawn="1"/>
        </p:nvSpPr>
        <p:spPr>
          <a:xfrm>
            <a:off x="2135560" y="2559164"/>
            <a:ext cx="7344816" cy="3246100"/>
          </a:xfrm>
          <a:prstGeom prst="roundRect">
            <a:avLst>
              <a:gd name="adj" fmla="val 25382"/>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Gráfico 36">
            <a:extLst>
              <a:ext uri="{FF2B5EF4-FFF2-40B4-BE49-F238E27FC236}">
                <a16:creationId xmlns:a16="http://schemas.microsoft.com/office/drawing/2014/main" id="{D3A539A3-7416-4FBD-A563-55D147791B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932" t="15806" r="5392" b="69509"/>
          <a:stretch/>
        </p:blipFill>
        <p:spPr>
          <a:xfrm>
            <a:off x="0" y="0"/>
            <a:ext cx="12192000" cy="1165622"/>
          </a:xfrm>
          <a:prstGeom prst="rect">
            <a:avLst/>
          </a:prstGeom>
        </p:spPr>
      </p:pic>
      <p:sp>
        <p:nvSpPr>
          <p:cNvPr id="10" name="Título 1"/>
          <p:cNvSpPr>
            <a:spLocks noGrp="1"/>
          </p:cNvSpPr>
          <p:nvPr>
            <p:ph type="title"/>
          </p:nvPr>
        </p:nvSpPr>
        <p:spPr>
          <a:xfrm>
            <a:off x="937054" y="247136"/>
            <a:ext cx="7216346" cy="840259"/>
          </a:xfrm>
          <a:prstGeom prst="rect">
            <a:avLst/>
          </a:prstGeom>
        </p:spPr>
        <p:txBody>
          <a:bodyPr>
            <a:normAutofit/>
          </a:bodyPr>
          <a:lstStyle>
            <a:lvl1pPr>
              <a:defRPr sz="28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a:t>Haga clic para modificar el estilo de título del patrón</a:t>
            </a:r>
            <a:endParaRPr lang="es-CO"/>
          </a:p>
        </p:txBody>
      </p:sp>
      <p:pic>
        <p:nvPicPr>
          <p:cNvPr id="11" name="Imagen 10" descr="Interfaz de usuario gráfica, Texto, Aplicación&#10;&#10;Descripción generada automáticamente">
            <a:extLst>
              <a:ext uri="{FF2B5EF4-FFF2-40B4-BE49-F238E27FC236}">
                <a16:creationId xmlns:a16="http://schemas.microsoft.com/office/drawing/2014/main" id="{191912DE-F0BF-4008-86D8-553C6009A2D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7180" b="19081"/>
          <a:stretch/>
        </p:blipFill>
        <p:spPr>
          <a:xfrm>
            <a:off x="8039101" y="170060"/>
            <a:ext cx="4060950" cy="858800"/>
          </a:xfrm>
          <a:prstGeom prst="rect">
            <a:avLst/>
          </a:prstGeom>
        </p:spPr>
      </p:pic>
      <p:pic>
        <p:nvPicPr>
          <p:cNvPr id="12" name="Gráfico 40">
            <a:extLst>
              <a:ext uri="{FF2B5EF4-FFF2-40B4-BE49-F238E27FC236}">
                <a16:creationId xmlns:a16="http://schemas.microsoft.com/office/drawing/2014/main" id="{5CBFDC9F-5DE3-48E3-B6C4-66701D1D3B1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46940" y="393540"/>
            <a:ext cx="518970" cy="378542"/>
          </a:xfrm>
          <a:prstGeom prst="rect">
            <a:avLst/>
          </a:prstGeom>
          <a:effectLst>
            <a:outerShdw blurRad="50800" dist="38100" dir="5400000" algn="t" rotWithShape="0">
              <a:prstClr val="black">
                <a:alpha val="40000"/>
              </a:prstClr>
            </a:outerShdw>
          </a:effectLst>
        </p:spPr>
      </p:pic>
      <p:sp>
        <p:nvSpPr>
          <p:cNvPr id="14" name="Elipse 13"/>
          <p:cNvSpPr/>
          <p:nvPr userDrawn="1"/>
        </p:nvSpPr>
        <p:spPr>
          <a:xfrm>
            <a:off x="4655443" y="1390348"/>
            <a:ext cx="2305050" cy="230505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 name="Marcador de posición de imagen 39"/>
          <p:cNvSpPr>
            <a:spLocks noGrp="1"/>
          </p:cNvSpPr>
          <p:nvPr>
            <p:ph type="pic" sz="quarter" idx="16"/>
          </p:nvPr>
        </p:nvSpPr>
        <p:spPr>
          <a:xfrm>
            <a:off x="4691261" y="1414882"/>
            <a:ext cx="2233414" cy="2255982"/>
          </a:xfrm>
          <a:prstGeom prst="ellipse">
            <a:avLst/>
          </a:prstGeom>
        </p:spPr>
        <p:txBody>
          <a:bodyPr/>
          <a:lstStyle>
            <a:lvl1pPr marL="0" indent="0" algn="ctr">
              <a:buNone/>
              <a:defRPr sz="800">
                <a:solidFill>
                  <a:schemeClr val="tx1">
                    <a:lumMod val="75000"/>
                    <a:lumOff val="25000"/>
                  </a:schemeClr>
                </a:solidFill>
                <a:latin typeface="Arial" panose="020B0604020202020204" pitchFamily="34" charset="0"/>
                <a:cs typeface="Arial" panose="020B0604020202020204" pitchFamily="34" charset="0"/>
              </a:defRPr>
            </a:lvl1pPr>
          </a:lstStyle>
          <a:p>
            <a:endParaRPr lang="es-CO" dirty="0"/>
          </a:p>
        </p:txBody>
      </p:sp>
      <p:sp>
        <p:nvSpPr>
          <p:cNvPr id="19" name="Marcador de texto 18"/>
          <p:cNvSpPr>
            <a:spLocks noGrp="1"/>
          </p:cNvSpPr>
          <p:nvPr>
            <p:ph type="body" sz="quarter" idx="17" hasCustomPrompt="1"/>
          </p:nvPr>
        </p:nvSpPr>
        <p:spPr>
          <a:xfrm>
            <a:off x="3936306" y="3920124"/>
            <a:ext cx="3743325" cy="1499601"/>
          </a:xfrm>
          <a:prstGeom prst="rect">
            <a:avLst/>
          </a:prstGeom>
        </p:spPr>
        <p:txBody>
          <a:bodyPr/>
          <a:lstStyle>
            <a:lvl1pPr marL="0" indent="0" algn="ctr">
              <a:buNone/>
              <a:defRPr sz="2400">
                <a:solidFill>
                  <a:schemeClr val="tx1">
                    <a:lumMod val="75000"/>
                    <a:lumOff val="25000"/>
                  </a:schemeClr>
                </a:solidFill>
                <a:latin typeface="Arial" panose="020B0604020202020204" pitchFamily="34" charset="0"/>
                <a:cs typeface="Arial" panose="020B0604020202020204" pitchFamily="34" charset="0"/>
              </a:defRPr>
            </a:lvl1pPr>
            <a:lvl2pPr>
              <a:defRPr sz="2000">
                <a:solidFill>
                  <a:schemeClr val="tx1">
                    <a:lumMod val="75000"/>
                    <a:lumOff val="25000"/>
                  </a:schemeClr>
                </a:solidFill>
                <a:latin typeface="Arial" panose="020B0604020202020204" pitchFamily="34" charset="0"/>
                <a:cs typeface="Arial" panose="020B0604020202020204" pitchFamily="34" charset="0"/>
              </a:defRPr>
            </a:lvl2pPr>
            <a:lvl3pPr>
              <a:defRPr sz="1800">
                <a:solidFill>
                  <a:schemeClr val="tx1">
                    <a:lumMod val="75000"/>
                    <a:lumOff val="25000"/>
                  </a:schemeClr>
                </a:solidFill>
                <a:latin typeface="Arial" panose="020B0604020202020204" pitchFamily="34" charset="0"/>
                <a:cs typeface="Arial" panose="020B0604020202020204" pitchFamily="34" charset="0"/>
              </a:defRPr>
            </a:lvl3pPr>
            <a:lvl4pPr>
              <a:defRPr sz="1600">
                <a:solidFill>
                  <a:schemeClr val="tx1">
                    <a:lumMod val="75000"/>
                    <a:lumOff val="25000"/>
                  </a:schemeClr>
                </a:solidFill>
                <a:latin typeface="Arial" panose="020B0604020202020204" pitchFamily="34" charset="0"/>
                <a:cs typeface="Arial" panose="020B0604020202020204" pitchFamily="34" charset="0"/>
              </a:defRPr>
            </a:lvl4pPr>
            <a:lvl5pPr>
              <a:defRPr sz="1600">
                <a:solidFill>
                  <a:schemeClr val="tx1">
                    <a:lumMod val="75000"/>
                    <a:lumOff val="25000"/>
                  </a:schemeClr>
                </a:solidFill>
                <a:latin typeface="Arial" panose="020B0604020202020204" pitchFamily="34" charset="0"/>
                <a:cs typeface="Arial" panose="020B0604020202020204" pitchFamily="34" charset="0"/>
              </a:defRPr>
            </a:lvl5pPr>
          </a:lstStyle>
          <a:p>
            <a:pPr lvl="0"/>
            <a:r>
              <a:rPr lang="es-ES" dirty="0"/>
              <a:t>Título sección</a:t>
            </a:r>
            <a:endParaRPr lang="es-CO" dirty="0"/>
          </a:p>
        </p:txBody>
      </p:sp>
      <p:sp>
        <p:nvSpPr>
          <p:cNvPr id="15" name="CuadroTexto 14">
            <a:extLst>
              <a:ext uri="{FF2B5EF4-FFF2-40B4-BE49-F238E27FC236}">
                <a16:creationId xmlns:a16="http://schemas.microsoft.com/office/drawing/2014/main" id="{94632554-1473-4E68-B062-E748B49B09CD}"/>
              </a:ext>
            </a:extLst>
          </p:cNvPr>
          <p:cNvSpPr txBox="1"/>
          <p:nvPr userDrawn="1"/>
        </p:nvSpPr>
        <p:spPr>
          <a:xfrm>
            <a:off x="3484605" y="6268995"/>
            <a:ext cx="6944497" cy="338554"/>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600" i="1" spc="300" dirty="0">
                <a:solidFill>
                  <a:srgbClr val="1C3D73"/>
                </a:solidFill>
                <a:latin typeface="Arial" panose="020B0604020202020204" pitchFamily="34" charset="0"/>
                <a:cs typeface="Arial" panose="020B0604020202020204" pitchFamily="34" charset="0"/>
              </a:rPr>
              <a:t>“Consolidamos nuestro país marítimo”</a:t>
            </a:r>
          </a:p>
        </p:txBody>
      </p:sp>
    </p:spTree>
    <p:extLst>
      <p:ext uri="{BB962C8B-B14F-4D97-AF65-F5344CB8AC3E}">
        <p14:creationId xmlns:p14="http://schemas.microsoft.com/office/powerpoint/2010/main" val="666236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rva de conceptos">
    <p:spTree>
      <p:nvGrpSpPr>
        <p:cNvPr id="1" name=""/>
        <p:cNvGrpSpPr/>
        <p:nvPr/>
      </p:nvGrpSpPr>
      <p:grpSpPr>
        <a:xfrm>
          <a:off x="0" y="0"/>
          <a:ext cx="0" cy="0"/>
          <a:chOff x="0" y="0"/>
          <a:chExt cx="0" cy="0"/>
        </a:xfrm>
      </p:grpSpPr>
      <p:pic>
        <p:nvPicPr>
          <p:cNvPr id="43" name="Gráfico 36">
            <a:extLst>
              <a:ext uri="{FF2B5EF4-FFF2-40B4-BE49-F238E27FC236}">
                <a16:creationId xmlns:a16="http://schemas.microsoft.com/office/drawing/2014/main" id="{D3A539A3-7416-4FBD-A563-55D147791B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932" t="15806" r="5392" b="69509"/>
          <a:stretch/>
        </p:blipFill>
        <p:spPr>
          <a:xfrm>
            <a:off x="0" y="0"/>
            <a:ext cx="12192000" cy="1165622"/>
          </a:xfrm>
          <a:prstGeom prst="rect">
            <a:avLst/>
          </a:prstGeom>
        </p:spPr>
      </p:pic>
      <p:sp>
        <p:nvSpPr>
          <p:cNvPr id="44" name="Título 1"/>
          <p:cNvSpPr>
            <a:spLocks noGrp="1"/>
          </p:cNvSpPr>
          <p:nvPr>
            <p:ph type="title"/>
          </p:nvPr>
        </p:nvSpPr>
        <p:spPr>
          <a:xfrm>
            <a:off x="937054" y="247136"/>
            <a:ext cx="7216346" cy="840259"/>
          </a:xfrm>
          <a:prstGeom prst="rect">
            <a:avLst/>
          </a:prstGeom>
        </p:spPr>
        <p:txBody>
          <a:bodyPr>
            <a:normAutofit/>
          </a:bodyPr>
          <a:lstStyle>
            <a:lvl1pPr>
              <a:defRPr sz="28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a:t>Haga clic para modificar el estilo de título del patrón</a:t>
            </a:r>
            <a:endParaRPr lang="es-CO"/>
          </a:p>
        </p:txBody>
      </p:sp>
      <p:pic>
        <p:nvPicPr>
          <p:cNvPr id="45" name="Imagen 44" descr="Interfaz de usuario gráfica, Texto, Aplicación&#10;&#10;Descripción generada automáticamente">
            <a:extLst>
              <a:ext uri="{FF2B5EF4-FFF2-40B4-BE49-F238E27FC236}">
                <a16:creationId xmlns:a16="http://schemas.microsoft.com/office/drawing/2014/main" id="{191912DE-F0BF-4008-86D8-553C6009A2D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7180" b="19081"/>
          <a:stretch/>
        </p:blipFill>
        <p:spPr>
          <a:xfrm>
            <a:off x="8039101" y="170060"/>
            <a:ext cx="4060950" cy="858800"/>
          </a:xfrm>
          <a:prstGeom prst="rect">
            <a:avLst/>
          </a:prstGeom>
        </p:spPr>
      </p:pic>
      <p:pic>
        <p:nvPicPr>
          <p:cNvPr id="46" name="Gráfico 40">
            <a:extLst>
              <a:ext uri="{FF2B5EF4-FFF2-40B4-BE49-F238E27FC236}">
                <a16:creationId xmlns:a16="http://schemas.microsoft.com/office/drawing/2014/main" id="{5CBFDC9F-5DE3-48E3-B6C4-66701D1D3B1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46940" y="393540"/>
            <a:ext cx="518970" cy="378542"/>
          </a:xfrm>
          <a:prstGeom prst="rect">
            <a:avLst/>
          </a:prstGeom>
          <a:effectLst>
            <a:outerShdw blurRad="50800" dist="38100" dir="5400000" algn="t" rotWithShape="0">
              <a:prstClr val="black">
                <a:alpha val="40000"/>
              </a:prstClr>
            </a:outerShdw>
          </a:effectLst>
        </p:spPr>
      </p:pic>
      <p:sp>
        <p:nvSpPr>
          <p:cNvPr id="47" name="Marcador de texto 33"/>
          <p:cNvSpPr>
            <a:spLocks noGrp="1"/>
          </p:cNvSpPr>
          <p:nvPr>
            <p:ph type="body" sz="quarter" idx="11" hasCustomPrompt="1"/>
          </p:nvPr>
        </p:nvSpPr>
        <p:spPr>
          <a:xfrm>
            <a:off x="4717779" y="1333049"/>
            <a:ext cx="3363515" cy="948838"/>
          </a:xfrm>
          <a:prstGeom prst="rect">
            <a:avLst/>
          </a:prstGeom>
        </p:spPr>
        <p:txBody>
          <a:bodyPr/>
          <a:lstStyle>
            <a:lvl1pPr marL="0" indent="0" algn="l">
              <a:buNone/>
              <a:defRPr sz="18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Texto</a:t>
            </a:r>
            <a:endParaRPr lang="es-CO" dirty="0"/>
          </a:p>
        </p:txBody>
      </p:sp>
      <p:sp>
        <p:nvSpPr>
          <p:cNvPr id="48" name="Marcador de texto 33"/>
          <p:cNvSpPr>
            <a:spLocks noGrp="1"/>
          </p:cNvSpPr>
          <p:nvPr>
            <p:ph type="body" sz="quarter" idx="12" hasCustomPrompt="1"/>
          </p:nvPr>
        </p:nvSpPr>
        <p:spPr>
          <a:xfrm>
            <a:off x="1354264" y="2906936"/>
            <a:ext cx="3363515" cy="794548"/>
          </a:xfrm>
          <a:prstGeom prst="rect">
            <a:avLst/>
          </a:prstGeom>
        </p:spPr>
        <p:txBody>
          <a:bodyPr/>
          <a:lstStyle>
            <a:lvl1pPr marL="0" indent="0" algn="r">
              <a:buNone/>
              <a:defRPr sz="18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Texto</a:t>
            </a:r>
            <a:endParaRPr lang="es-CO" dirty="0"/>
          </a:p>
        </p:txBody>
      </p:sp>
      <p:sp>
        <p:nvSpPr>
          <p:cNvPr id="49" name="Marcador de texto 33"/>
          <p:cNvSpPr>
            <a:spLocks noGrp="1"/>
          </p:cNvSpPr>
          <p:nvPr>
            <p:ph type="body" sz="quarter" idx="13" hasCustomPrompt="1"/>
          </p:nvPr>
        </p:nvSpPr>
        <p:spPr>
          <a:xfrm>
            <a:off x="1858372" y="4203930"/>
            <a:ext cx="3363515" cy="794548"/>
          </a:xfrm>
          <a:prstGeom prst="rect">
            <a:avLst/>
          </a:prstGeom>
        </p:spPr>
        <p:txBody>
          <a:bodyPr/>
          <a:lstStyle>
            <a:lvl1pPr marL="0" indent="0" algn="r">
              <a:buNone/>
              <a:defRPr sz="18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Texto</a:t>
            </a:r>
            <a:endParaRPr lang="es-CO" dirty="0"/>
          </a:p>
        </p:txBody>
      </p:sp>
      <p:sp>
        <p:nvSpPr>
          <p:cNvPr id="52" name="Marcador de texto 33"/>
          <p:cNvSpPr>
            <a:spLocks noGrp="1"/>
          </p:cNvSpPr>
          <p:nvPr>
            <p:ph type="body" sz="quarter" idx="14" hasCustomPrompt="1"/>
          </p:nvPr>
        </p:nvSpPr>
        <p:spPr>
          <a:xfrm>
            <a:off x="8268593" y="4440744"/>
            <a:ext cx="2651943" cy="948838"/>
          </a:xfrm>
          <a:prstGeom prst="rect">
            <a:avLst/>
          </a:prstGeom>
        </p:spPr>
        <p:txBody>
          <a:bodyPr/>
          <a:lstStyle>
            <a:lvl1pPr marL="0" indent="0" algn="l">
              <a:buNone/>
              <a:defRPr sz="18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Texto</a:t>
            </a:r>
            <a:endParaRPr lang="es-CO" dirty="0"/>
          </a:p>
        </p:txBody>
      </p:sp>
      <p:sp>
        <p:nvSpPr>
          <p:cNvPr id="53" name="Gráfico 7">
            <a:extLst>
              <a:ext uri="{FF2B5EF4-FFF2-40B4-BE49-F238E27FC236}">
                <a16:creationId xmlns:a16="http://schemas.microsoft.com/office/drawing/2014/main" id="{FCE39C6C-A606-4435-BE35-6DF001F1BC91}"/>
              </a:ext>
            </a:extLst>
          </p:cNvPr>
          <p:cNvSpPr/>
          <p:nvPr userDrawn="1"/>
        </p:nvSpPr>
        <p:spPr>
          <a:xfrm>
            <a:off x="2816706" y="2539686"/>
            <a:ext cx="6112526" cy="3428648"/>
          </a:xfrm>
          <a:custGeom>
            <a:avLst/>
            <a:gdLst>
              <a:gd name="connsiteX0" fmla="*/ 6751892 w 6786382"/>
              <a:gd name="connsiteY0" fmla="*/ 4642603 h 4833197"/>
              <a:gd name="connsiteX1" fmla="*/ 6265450 w 6786382"/>
              <a:gd name="connsiteY1" fmla="*/ 4179021 h 4833197"/>
              <a:gd name="connsiteX2" fmla="*/ 6103906 w 6786382"/>
              <a:gd name="connsiteY2" fmla="*/ 4188736 h 4833197"/>
              <a:gd name="connsiteX3" fmla="*/ 6078189 w 6786382"/>
              <a:gd name="connsiteY3" fmla="*/ 4219883 h 4833197"/>
              <a:gd name="connsiteX4" fmla="*/ 6066663 w 6786382"/>
              <a:gd name="connsiteY4" fmla="*/ 4214454 h 4833197"/>
              <a:gd name="connsiteX5" fmla="*/ 5780152 w 6786382"/>
              <a:gd name="connsiteY5" fmla="*/ 4091391 h 4833197"/>
              <a:gd name="connsiteX6" fmla="*/ 5637181 w 6786382"/>
              <a:gd name="connsiteY6" fmla="*/ 4033955 h 4833197"/>
              <a:gd name="connsiteX7" fmla="*/ 5494115 w 6786382"/>
              <a:gd name="connsiteY7" fmla="*/ 3978424 h 4833197"/>
              <a:gd name="connsiteX8" fmla="*/ 5350955 w 6786382"/>
              <a:gd name="connsiteY8" fmla="*/ 3924703 h 4833197"/>
              <a:gd name="connsiteX9" fmla="*/ 5207699 w 6786382"/>
              <a:gd name="connsiteY9" fmla="*/ 3871935 h 4833197"/>
              <a:gd name="connsiteX10" fmla="*/ 4920806 w 6786382"/>
              <a:gd name="connsiteY10" fmla="*/ 3769541 h 4833197"/>
              <a:gd name="connsiteX11" fmla="*/ 4777169 w 6786382"/>
              <a:gd name="connsiteY11" fmla="*/ 3719344 h 4833197"/>
              <a:gd name="connsiteX12" fmla="*/ 4633341 w 6786382"/>
              <a:gd name="connsiteY12" fmla="*/ 3670291 h 4833197"/>
              <a:gd name="connsiteX13" fmla="*/ 4345496 w 6786382"/>
              <a:gd name="connsiteY13" fmla="*/ 3573612 h 4833197"/>
              <a:gd name="connsiteX14" fmla="*/ 4059365 w 6786382"/>
              <a:gd name="connsiteY14" fmla="*/ 3479219 h 4833197"/>
              <a:gd name="connsiteX15" fmla="*/ 3535490 w 6786382"/>
              <a:gd name="connsiteY15" fmla="*/ 3254905 h 4833197"/>
              <a:gd name="connsiteX16" fmla="*/ 3312033 w 6786382"/>
              <a:gd name="connsiteY16" fmla="*/ 3102886 h 4833197"/>
              <a:gd name="connsiteX17" fmla="*/ 3148394 w 6786382"/>
              <a:gd name="connsiteY17" fmla="*/ 2916577 h 4833197"/>
              <a:gd name="connsiteX18" fmla="*/ 3081433 w 6786382"/>
              <a:gd name="connsiteY18" fmla="*/ 2698455 h 4833197"/>
              <a:gd name="connsiteX19" fmla="*/ 3120485 w 6786382"/>
              <a:gd name="connsiteY19" fmla="*/ 2453662 h 4833197"/>
              <a:gd name="connsiteX20" fmla="*/ 3237453 w 6786382"/>
              <a:gd name="connsiteY20" fmla="*/ 2203345 h 4833197"/>
              <a:gd name="connsiteX21" fmla="*/ 3394520 w 6786382"/>
              <a:gd name="connsiteY21" fmla="*/ 1954838 h 4833197"/>
              <a:gd name="connsiteX22" fmla="*/ 3478721 w 6786382"/>
              <a:gd name="connsiteY22" fmla="*/ 1826441 h 4833197"/>
              <a:gd name="connsiteX23" fmla="*/ 3560350 w 6786382"/>
              <a:gd name="connsiteY23" fmla="*/ 1685757 h 4833197"/>
              <a:gd name="connsiteX24" fmla="*/ 3577876 w 6786382"/>
              <a:gd name="connsiteY24" fmla="*/ 1649562 h 4833197"/>
              <a:gd name="connsiteX25" fmla="*/ 3594545 w 6786382"/>
              <a:gd name="connsiteY25" fmla="*/ 1613367 h 4833197"/>
              <a:gd name="connsiteX26" fmla="*/ 3625977 w 6786382"/>
              <a:gd name="connsiteY26" fmla="*/ 1539167 h 4833197"/>
              <a:gd name="connsiteX27" fmla="*/ 3676936 w 6786382"/>
              <a:gd name="connsiteY27" fmla="*/ 1381814 h 4833197"/>
              <a:gd name="connsiteX28" fmla="*/ 3701034 w 6786382"/>
              <a:gd name="connsiteY28" fmla="*/ 1211221 h 4833197"/>
              <a:gd name="connsiteX29" fmla="*/ 3681698 w 6786382"/>
              <a:gd name="connsiteY29" fmla="*/ 1034628 h 4833197"/>
              <a:gd name="connsiteX30" fmla="*/ 3613880 w 6786382"/>
              <a:gd name="connsiteY30" fmla="*/ 871845 h 4833197"/>
              <a:gd name="connsiteX31" fmla="*/ 3511868 w 6786382"/>
              <a:gd name="connsiteY31" fmla="*/ 736209 h 4833197"/>
              <a:gd name="connsiteX32" fmla="*/ 3391662 w 6786382"/>
              <a:gd name="connsiteY32" fmla="*/ 625434 h 4833197"/>
              <a:gd name="connsiteX33" fmla="*/ 3262027 w 6786382"/>
              <a:gd name="connsiteY33" fmla="*/ 532851 h 4833197"/>
              <a:gd name="connsiteX34" fmla="*/ 2988850 w 6786382"/>
              <a:gd name="connsiteY34" fmla="*/ 383308 h 4833197"/>
              <a:gd name="connsiteX35" fmla="*/ 2706243 w 6786382"/>
              <a:gd name="connsiteY35" fmla="*/ 263103 h 4833197"/>
              <a:gd name="connsiteX36" fmla="*/ 2413349 w 6786382"/>
              <a:gd name="connsiteY36" fmla="*/ 167472 h 4833197"/>
              <a:gd name="connsiteX37" fmla="*/ 1813846 w 6786382"/>
              <a:gd name="connsiteY37" fmla="*/ 52124 h 4833197"/>
              <a:gd name="connsiteX38" fmla="*/ 1208532 w 6786382"/>
              <a:gd name="connsiteY38" fmla="*/ 4975 h 4833197"/>
              <a:gd name="connsiteX39" fmla="*/ 603028 w 6786382"/>
              <a:gd name="connsiteY39" fmla="*/ 5547 h 4833197"/>
              <a:gd name="connsiteX40" fmla="*/ 0 w 6786382"/>
              <a:gd name="connsiteY40" fmla="*/ 47171 h 4833197"/>
              <a:gd name="connsiteX41" fmla="*/ 603409 w 6786382"/>
              <a:gd name="connsiteY41" fmla="*/ 33169 h 4833197"/>
              <a:gd name="connsiteX42" fmla="*/ 1205484 w 6786382"/>
              <a:gd name="connsiteY42" fmla="*/ 59934 h 4833197"/>
              <a:gd name="connsiteX43" fmla="*/ 1801749 w 6786382"/>
              <a:gd name="connsiteY43" fmla="*/ 133753 h 4833197"/>
              <a:gd name="connsiteX44" fmla="*/ 2382203 w 6786382"/>
              <a:gd name="connsiteY44" fmla="*/ 272913 h 4833197"/>
              <a:gd name="connsiteX45" fmla="*/ 2658904 w 6786382"/>
              <a:gd name="connsiteY45" fmla="*/ 377403 h 4833197"/>
              <a:gd name="connsiteX46" fmla="*/ 2925509 w 6786382"/>
              <a:gd name="connsiteY46" fmla="*/ 508371 h 4833197"/>
              <a:gd name="connsiteX47" fmla="*/ 3173921 w 6786382"/>
              <a:gd name="connsiteY47" fmla="*/ 662581 h 4833197"/>
              <a:gd name="connsiteX48" fmla="*/ 3285363 w 6786382"/>
              <a:gd name="connsiteY48" fmla="*/ 751735 h 4833197"/>
              <a:gd name="connsiteX49" fmla="*/ 3381851 w 6786382"/>
              <a:gd name="connsiteY49" fmla="*/ 850890 h 4833197"/>
              <a:gd name="connsiteX50" fmla="*/ 3496913 w 6786382"/>
              <a:gd name="connsiteY50" fmla="*/ 1077966 h 4833197"/>
              <a:gd name="connsiteX51" fmla="*/ 3477863 w 6786382"/>
              <a:gd name="connsiteY51" fmla="*/ 1327998 h 4833197"/>
              <a:gd name="connsiteX52" fmla="*/ 3363659 w 6786382"/>
              <a:gd name="connsiteY52" fmla="*/ 1580982 h 4833197"/>
              <a:gd name="connsiteX53" fmla="*/ 3286982 w 6786382"/>
              <a:gd name="connsiteY53" fmla="*/ 1697377 h 4833197"/>
              <a:gd name="connsiteX54" fmla="*/ 3198781 w 6786382"/>
              <a:gd name="connsiteY54" fmla="*/ 1816916 h 4833197"/>
              <a:gd name="connsiteX55" fmla="*/ 3019044 w 6786382"/>
              <a:gd name="connsiteY55" fmla="*/ 2069710 h 4833197"/>
              <a:gd name="connsiteX56" fmla="*/ 2865025 w 6786382"/>
              <a:gd name="connsiteY56" fmla="*/ 2358222 h 4833197"/>
              <a:gd name="connsiteX57" fmla="*/ 2813018 w 6786382"/>
              <a:gd name="connsiteY57" fmla="*/ 2523481 h 4833197"/>
              <a:gd name="connsiteX58" fmla="*/ 2792159 w 6786382"/>
              <a:gd name="connsiteY58" fmla="*/ 2703408 h 4833197"/>
              <a:gd name="connsiteX59" fmla="*/ 2813971 w 6786382"/>
              <a:gd name="connsiteY59" fmla="*/ 2888859 h 4833197"/>
              <a:gd name="connsiteX60" fmla="*/ 2879789 w 6786382"/>
              <a:gd name="connsiteY60" fmla="*/ 3063072 h 4833197"/>
              <a:gd name="connsiteX61" fmla="*/ 2978182 w 6786382"/>
              <a:gd name="connsiteY61" fmla="*/ 3214519 h 4833197"/>
              <a:gd name="connsiteX62" fmla="*/ 3096101 w 6786382"/>
              <a:gd name="connsiteY62" fmla="*/ 3342535 h 4833197"/>
              <a:gd name="connsiteX63" fmla="*/ 3360420 w 6786382"/>
              <a:gd name="connsiteY63" fmla="*/ 3545323 h 4833197"/>
              <a:gd name="connsiteX64" fmla="*/ 3930872 w 6786382"/>
              <a:gd name="connsiteY64" fmla="*/ 3828596 h 4833197"/>
              <a:gd name="connsiteX65" fmla="*/ 4212908 w 6786382"/>
              <a:gd name="connsiteY65" fmla="*/ 3939181 h 4833197"/>
              <a:gd name="connsiteX66" fmla="*/ 4492181 w 6786382"/>
              <a:gd name="connsiteY66" fmla="*/ 4050433 h 4833197"/>
              <a:gd name="connsiteX67" fmla="*/ 4631436 w 6786382"/>
              <a:gd name="connsiteY67" fmla="*/ 4106631 h 4833197"/>
              <a:gd name="connsiteX68" fmla="*/ 4770120 w 6786382"/>
              <a:gd name="connsiteY68" fmla="*/ 4163876 h 4833197"/>
              <a:gd name="connsiteX69" fmla="*/ 5046345 w 6786382"/>
              <a:gd name="connsiteY69" fmla="*/ 4279891 h 4833197"/>
              <a:gd name="connsiteX70" fmla="*/ 5183505 w 6786382"/>
              <a:gd name="connsiteY70" fmla="*/ 4339136 h 4833197"/>
              <a:gd name="connsiteX71" fmla="*/ 5320094 w 6786382"/>
              <a:gd name="connsiteY71" fmla="*/ 4399144 h 4833197"/>
              <a:gd name="connsiteX72" fmla="*/ 5455539 w 6786382"/>
              <a:gd name="connsiteY72" fmla="*/ 4460485 h 4833197"/>
              <a:gd name="connsiteX73" fmla="*/ 5589746 w 6786382"/>
              <a:gd name="connsiteY73" fmla="*/ 4523159 h 4833197"/>
              <a:gd name="connsiteX74" fmla="*/ 5759863 w 6786382"/>
              <a:gd name="connsiteY74" fmla="*/ 4606217 h 4833197"/>
              <a:gd name="connsiteX75" fmla="*/ 5721858 w 6786382"/>
              <a:gd name="connsiteY75" fmla="*/ 4652414 h 4833197"/>
              <a:gd name="connsiteX76" fmla="*/ 5807202 w 6786382"/>
              <a:gd name="connsiteY76" fmla="*/ 4833198 h 4833197"/>
              <a:gd name="connsiteX77" fmla="*/ 6675502 w 6786382"/>
              <a:gd name="connsiteY77" fmla="*/ 4833198 h 4833197"/>
              <a:gd name="connsiteX78" fmla="*/ 6751892 w 6786382"/>
              <a:gd name="connsiteY78" fmla="*/ 4642603 h 48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786382" h="4833197">
                <a:moveTo>
                  <a:pt x="6751892" y="4642603"/>
                </a:moveTo>
                <a:lnTo>
                  <a:pt x="6265450" y="4179021"/>
                </a:lnTo>
                <a:cubicBezTo>
                  <a:pt x="6218968" y="4134730"/>
                  <a:pt x="6144673" y="4139206"/>
                  <a:pt x="6103906" y="4188736"/>
                </a:cubicBezTo>
                <a:lnTo>
                  <a:pt x="6078189" y="4219883"/>
                </a:lnTo>
                <a:lnTo>
                  <a:pt x="6066663" y="4214454"/>
                </a:lnTo>
                <a:cubicBezTo>
                  <a:pt x="5970842" y="4171020"/>
                  <a:pt x="5875496" y="4130253"/>
                  <a:pt x="5780152" y="4091391"/>
                </a:cubicBezTo>
                <a:cubicBezTo>
                  <a:pt x="5732431" y="4072246"/>
                  <a:pt x="5684902" y="4052529"/>
                  <a:pt x="5637181" y="4033955"/>
                </a:cubicBezTo>
                <a:lnTo>
                  <a:pt x="5494115" y="3978424"/>
                </a:lnTo>
                <a:lnTo>
                  <a:pt x="5350955" y="3924703"/>
                </a:lnTo>
                <a:cubicBezTo>
                  <a:pt x="5303235" y="3906796"/>
                  <a:pt x="5255514" y="3888984"/>
                  <a:pt x="5207699" y="3871935"/>
                </a:cubicBezTo>
                <a:cubicBezTo>
                  <a:pt x="5112068" y="3837359"/>
                  <a:pt x="5016627" y="3802593"/>
                  <a:pt x="4920806" y="3769541"/>
                </a:cubicBezTo>
                <a:lnTo>
                  <a:pt x="4777169" y="3719344"/>
                </a:lnTo>
                <a:lnTo>
                  <a:pt x="4633341" y="3670291"/>
                </a:lnTo>
                <a:cubicBezTo>
                  <a:pt x="4537424" y="3637810"/>
                  <a:pt x="4441603" y="3604949"/>
                  <a:pt x="4345496" y="3573612"/>
                </a:cubicBezTo>
                <a:lnTo>
                  <a:pt x="4059365" y="3479219"/>
                </a:lnTo>
                <a:cubicBezTo>
                  <a:pt x="3876104" y="3417402"/>
                  <a:pt x="3697224" y="3345774"/>
                  <a:pt x="3535490" y="3254905"/>
                </a:cubicBezTo>
                <a:cubicBezTo>
                  <a:pt x="3454908" y="3209566"/>
                  <a:pt x="3378708" y="3159274"/>
                  <a:pt x="3312033" y="3102886"/>
                </a:cubicBezTo>
                <a:cubicBezTo>
                  <a:pt x="3245263" y="3046689"/>
                  <a:pt x="3188494" y="2984205"/>
                  <a:pt x="3148394" y="2916577"/>
                </a:cubicBezTo>
                <a:cubicBezTo>
                  <a:pt x="3108198" y="2848950"/>
                  <a:pt x="3085433" y="2776369"/>
                  <a:pt x="3081433" y="2698455"/>
                </a:cubicBezTo>
                <a:cubicBezTo>
                  <a:pt x="3077147" y="2620635"/>
                  <a:pt x="3092101" y="2537387"/>
                  <a:pt x="3120485" y="2453662"/>
                </a:cubicBezTo>
                <a:cubicBezTo>
                  <a:pt x="3148774" y="2369937"/>
                  <a:pt x="3190018" y="2286118"/>
                  <a:pt x="3237453" y="2203345"/>
                </a:cubicBezTo>
                <a:cubicBezTo>
                  <a:pt x="3284982" y="2120478"/>
                  <a:pt x="3338798" y="2038563"/>
                  <a:pt x="3394520" y="1954838"/>
                </a:cubicBezTo>
                <a:cubicBezTo>
                  <a:pt x="3422333" y="1912928"/>
                  <a:pt x="3450717" y="1870542"/>
                  <a:pt x="3478721" y="1826441"/>
                </a:cubicBezTo>
                <a:cubicBezTo>
                  <a:pt x="3506724" y="1782245"/>
                  <a:pt x="3534632" y="1736715"/>
                  <a:pt x="3560350" y="1685757"/>
                </a:cubicBezTo>
                <a:cubicBezTo>
                  <a:pt x="3566732" y="1672898"/>
                  <a:pt x="3572066" y="1661754"/>
                  <a:pt x="3577876" y="1649562"/>
                </a:cubicBezTo>
                <a:cubicBezTo>
                  <a:pt x="3583591" y="1637656"/>
                  <a:pt x="3589115" y="1625559"/>
                  <a:pt x="3594545" y="1613367"/>
                </a:cubicBezTo>
                <a:cubicBezTo>
                  <a:pt x="3605498" y="1589078"/>
                  <a:pt x="3615976" y="1564313"/>
                  <a:pt x="3625977" y="1539167"/>
                </a:cubicBezTo>
                <a:cubicBezTo>
                  <a:pt x="3645789" y="1488685"/>
                  <a:pt x="3663696" y="1436583"/>
                  <a:pt x="3676936" y="1381814"/>
                </a:cubicBezTo>
                <a:cubicBezTo>
                  <a:pt x="3690271" y="1327140"/>
                  <a:pt x="3699415" y="1269990"/>
                  <a:pt x="3701034" y="1211221"/>
                </a:cubicBezTo>
                <a:cubicBezTo>
                  <a:pt x="3702653" y="1152547"/>
                  <a:pt x="3696557" y="1092444"/>
                  <a:pt x="3681698" y="1034628"/>
                </a:cubicBezTo>
                <a:cubicBezTo>
                  <a:pt x="3667030" y="976716"/>
                  <a:pt x="3643122" y="921852"/>
                  <a:pt x="3613880" y="871845"/>
                </a:cubicBezTo>
                <a:cubicBezTo>
                  <a:pt x="3584448" y="821934"/>
                  <a:pt x="3549587" y="776786"/>
                  <a:pt x="3511868" y="736209"/>
                </a:cubicBezTo>
                <a:cubicBezTo>
                  <a:pt x="3474149" y="695442"/>
                  <a:pt x="3433572" y="658962"/>
                  <a:pt x="3391662" y="625434"/>
                </a:cubicBezTo>
                <a:cubicBezTo>
                  <a:pt x="3349752" y="591810"/>
                  <a:pt x="3306318" y="561330"/>
                  <a:pt x="3262027" y="532851"/>
                </a:cubicBezTo>
                <a:cubicBezTo>
                  <a:pt x="3173445" y="476082"/>
                  <a:pt x="3081814" y="427409"/>
                  <a:pt x="2988850" y="383308"/>
                </a:cubicBezTo>
                <a:cubicBezTo>
                  <a:pt x="2895791" y="339207"/>
                  <a:pt x="2801493" y="299774"/>
                  <a:pt x="2706243" y="263103"/>
                </a:cubicBezTo>
                <a:cubicBezTo>
                  <a:pt x="2609945" y="225860"/>
                  <a:pt x="2512124" y="194237"/>
                  <a:pt x="2413349" y="167472"/>
                </a:cubicBezTo>
                <a:cubicBezTo>
                  <a:pt x="2215801" y="113751"/>
                  <a:pt x="2015109" y="77651"/>
                  <a:pt x="1813846" y="52124"/>
                </a:cubicBezTo>
                <a:cubicBezTo>
                  <a:pt x="1612583" y="26597"/>
                  <a:pt x="1410462" y="12119"/>
                  <a:pt x="1208532" y="4975"/>
                </a:cubicBezTo>
                <a:cubicBezTo>
                  <a:pt x="1006507" y="-2073"/>
                  <a:pt x="804577" y="-1407"/>
                  <a:pt x="603028" y="5547"/>
                </a:cubicBezTo>
                <a:cubicBezTo>
                  <a:pt x="401574" y="12881"/>
                  <a:pt x="200216" y="25359"/>
                  <a:pt x="0" y="47171"/>
                </a:cubicBezTo>
                <a:cubicBezTo>
                  <a:pt x="200978" y="34503"/>
                  <a:pt x="402336" y="31169"/>
                  <a:pt x="603409" y="33169"/>
                </a:cubicBezTo>
                <a:cubicBezTo>
                  <a:pt x="804482" y="35360"/>
                  <a:pt x="1005364" y="43932"/>
                  <a:pt x="1205484" y="59934"/>
                </a:cubicBezTo>
                <a:cubicBezTo>
                  <a:pt x="1405509" y="76127"/>
                  <a:pt x="1604772" y="99558"/>
                  <a:pt x="1801749" y="133753"/>
                </a:cubicBezTo>
                <a:cubicBezTo>
                  <a:pt x="1998631" y="167853"/>
                  <a:pt x="2193512" y="212334"/>
                  <a:pt x="2382203" y="272913"/>
                </a:cubicBezTo>
                <a:cubicBezTo>
                  <a:pt x="2476500" y="303108"/>
                  <a:pt x="2569083" y="337779"/>
                  <a:pt x="2658904" y="377403"/>
                </a:cubicBezTo>
                <a:cubicBezTo>
                  <a:pt x="2749582" y="418074"/>
                  <a:pt x="2838926" y="461413"/>
                  <a:pt x="2925509" y="508371"/>
                </a:cubicBezTo>
                <a:cubicBezTo>
                  <a:pt x="3011996" y="555330"/>
                  <a:pt x="3095911" y="606193"/>
                  <a:pt x="3173921" y="662581"/>
                </a:cubicBezTo>
                <a:cubicBezTo>
                  <a:pt x="3212878" y="690775"/>
                  <a:pt x="3250406" y="720398"/>
                  <a:pt x="3285363" y="751735"/>
                </a:cubicBezTo>
                <a:cubicBezTo>
                  <a:pt x="3320415" y="783072"/>
                  <a:pt x="3353086" y="816029"/>
                  <a:pt x="3381851" y="850890"/>
                </a:cubicBezTo>
                <a:cubicBezTo>
                  <a:pt x="3439668" y="920423"/>
                  <a:pt x="3481388" y="997480"/>
                  <a:pt x="3496913" y="1077966"/>
                </a:cubicBezTo>
                <a:cubicBezTo>
                  <a:pt x="3513106" y="1158453"/>
                  <a:pt x="3503962" y="1243035"/>
                  <a:pt x="3477863" y="1327998"/>
                </a:cubicBezTo>
                <a:cubicBezTo>
                  <a:pt x="3451955" y="1412865"/>
                  <a:pt x="3410236" y="1498400"/>
                  <a:pt x="3363659" y="1580982"/>
                </a:cubicBezTo>
                <a:cubicBezTo>
                  <a:pt x="3341846" y="1618796"/>
                  <a:pt x="3315081" y="1658039"/>
                  <a:pt x="3286982" y="1697377"/>
                </a:cubicBezTo>
                <a:cubicBezTo>
                  <a:pt x="3258788" y="1736811"/>
                  <a:pt x="3228975" y="1776530"/>
                  <a:pt x="3198781" y="1816916"/>
                </a:cubicBezTo>
                <a:cubicBezTo>
                  <a:pt x="3138392" y="1897688"/>
                  <a:pt x="3076766" y="1980841"/>
                  <a:pt x="3019044" y="2069710"/>
                </a:cubicBezTo>
                <a:cubicBezTo>
                  <a:pt x="2961513" y="2158578"/>
                  <a:pt x="2907316" y="2253256"/>
                  <a:pt x="2865025" y="2358222"/>
                </a:cubicBezTo>
                <a:cubicBezTo>
                  <a:pt x="2843974" y="2410705"/>
                  <a:pt x="2825972" y="2465759"/>
                  <a:pt x="2813018" y="2523481"/>
                </a:cubicBezTo>
                <a:cubicBezTo>
                  <a:pt x="2800064" y="2581107"/>
                  <a:pt x="2792445" y="2641686"/>
                  <a:pt x="2792159" y="2703408"/>
                </a:cubicBezTo>
                <a:cubicBezTo>
                  <a:pt x="2791778" y="2765130"/>
                  <a:pt x="2798921" y="2827899"/>
                  <a:pt x="2813971" y="2888859"/>
                </a:cubicBezTo>
                <a:cubicBezTo>
                  <a:pt x="2828925" y="2949724"/>
                  <a:pt x="2851595" y="3008493"/>
                  <a:pt x="2879789" y="3063072"/>
                </a:cubicBezTo>
                <a:cubicBezTo>
                  <a:pt x="2907983" y="3117650"/>
                  <a:pt x="2941606" y="3168037"/>
                  <a:pt x="2978182" y="3214519"/>
                </a:cubicBezTo>
                <a:cubicBezTo>
                  <a:pt x="3014948" y="3260811"/>
                  <a:pt x="3054668" y="3303388"/>
                  <a:pt x="3096101" y="3342535"/>
                </a:cubicBezTo>
                <a:cubicBezTo>
                  <a:pt x="3179159" y="3420926"/>
                  <a:pt x="3268695" y="3486744"/>
                  <a:pt x="3360420" y="3545323"/>
                </a:cubicBezTo>
                <a:cubicBezTo>
                  <a:pt x="3544157" y="3662099"/>
                  <a:pt x="3736658" y="3750777"/>
                  <a:pt x="3930872" y="3828596"/>
                </a:cubicBezTo>
                <a:lnTo>
                  <a:pt x="4212908" y="3939181"/>
                </a:lnTo>
                <a:cubicBezTo>
                  <a:pt x="4306443" y="3975472"/>
                  <a:pt x="4399217" y="4013095"/>
                  <a:pt x="4492181" y="4050433"/>
                </a:cubicBezTo>
                <a:lnTo>
                  <a:pt x="4631436" y="4106631"/>
                </a:lnTo>
                <a:lnTo>
                  <a:pt x="4770120" y="4163876"/>
                </a:lnTo>
                <a:cubicBezTo>
                  <a:pt x="4862798" y="4201595"/>
                  <a:pt x="4954524" y="4240933"/>
                  <a:pt x="5046345" y="4279891"/>
                </a:cubicBezTo>
                <a:cubicBezTo>
                  <a:pt x="5092351" y="4299226"/>
                  <a:pt x="5137976" y="4319134"/>
                  <a:pt x="5183505" y="4339136"/>
                </a:cubicBezTo>
                <a:lnTo>
                  <a:pt x="5320094" y="4399144"/>
                </a:lnTo>
                <a:lnTo>
                  <a:pt x="5455539" y="4460485"/>
                </a:lnTo>
                <a:cubicBezTo>
                  <a:pt x="5500688" y="4480964"/>
                  <a:pt x="5544979" y="4502299"/>
                  <a:pt x="5589746" y="4523159"/>
                </a:cubicBezTo>
                <a:cubicBezTo>
                  <a:pt x="5647182" y="4550306"/>
                  <a:pt x="5703856" y="4578023"/>
                  <a:pt x="5759863" y="4606217"/>
                </a:cubicBezTo>
                <a:lnTo>
                  <a:pt x="5721858" y="4652414"/>
                </a:lnTo>
                <a:cubicBezTo>
                  <a:pt x="5662422" y="4724518"/>
                  <a:pt x="5713762" y="4833198"/>
                  <a:pt x="5807202" y="4833198"/>
                </a:cubicBezTo>
                <a:lnTo>
                  <a:pt x="6675502" y="4833198"/>
                </a:lnTo>
                <a:cubicBezTo>
                  <a:pt x="6775419" y="4833103"/>
                  <a:pt x="6824091" y="4711373"/>
                  <a:pt x="6751892" y="4642603"/>
                </a:cubicBezTo>
                <a:close/>
              </a:path>
            </a:pathLst>
          </a:custGeom>
          <a:solidFill>
            <a:schemeClr val="bg1">
              <a:lumMod val="75000"/>
            </a:schemeClr>
          </a:solidFill>
          <a:ln w="9525" cap="flat">
            <a:noFill/>
            <a:prstDash val="solid"/>
            <a:miter/>
          </a:ln>
        </p:spPr>
        <p:txBody>
          <a:bodyPr rtlCol="0" anchor="ctr"/>
          <a:lstStyle/>
          <a:p>
            <a:endParaRPr lang="es-CO"/>
          </a:p>
        </p:txBody>
      </p:sp>
      <p:grpSp>
        <p:nvGrpSpPr>
          <p:cNvPr id="54" name="Grupo 53"/>
          <p:cNvGrpSpPr/>
          <p:nvPr userDrawn="1"/>
        </p:nvGrpSpPr>
        <p:grpSpPr>
          <a:xfrm>
            <a:off x="3712011" y="1297043"/>
            <a:ext cx="4433914" cy="1353765"/>
            <a:chOff x="3712011" y="1297043"/>
            <a:chExt cx="4433914" cy="1353765"/>
          </a:xfrm>
        </p:grpSpPr>
        <p:sp>
          <p:nvSpPr>
            <p:cNvPr id="55" name="Elipse 54">
              <a:extLst>
                <a:ext uri="{FF2B5EF4-FFF2-40B4-BE49-F238E27FC236}">
                  <a16:creationId xmlns:a16="http://schemas.microsoft.com/office/drawing/2014/main" id="{6154D79C-DCF9-44C4-96D7-741A03CEBF18}"/>
                </a:ext>
              </a:extLst>
            </p:cNvPr>
            <p:cNvSpPr/>
            <p:nvPr/>
          </p:nvSpPr>
          <p:spPr>
            <a:xfrm>
              <a:off x="3887229" y="2437418"/>
              <a:ext cx="512140" cy="213390"/>
            </a:xfrm>
            <a:prstGeom prst="ellipse">
              <a:avLst/>
            </a:prstGeom>
            <a:solidFill>
              <a:schemeClr val="bg1"/>
            </a:solidFill>
            <a:ln w="82550" cmpd="tri">
              <a:solidFill>
                <a:srgbClr val="5B9BD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56" name="Grupo 55">
              <a:extLst>
                <a:ext uri="{FF2B5EF4-FFF2-40B4-BE49-F238E27FC236}">
                  <a16:creationId xmlns:a16="http://schemas.microsoft.com/office/drawing/2014/main" id="{953451D9-3B76-4A4F-81FC-21C92DEB105E}"/>
                </a:ext>
              </a:extLst>
            </p:cNvPr>
            <p:cNvGrpSpPr/>
            <p:nvPr/>
          </p:nvGrpSpPr>
          <p:grpSpPr>
            <a:xfrm>
              <a:off x="3712011" y="1297043"/>
              <a:ext cx="901947" cy="1026552"/>
              <a:chOff x="3132826" y="1225098"/>
              <a:chExt cx="922834" cy="1050324"/>
            </a:xfrm>
          </p:grpSpPr>
          <p:grpSp>
            <p:nvGrpSpPr>
              <p:cNvPr id="58" name="Grupo 57">
                <a:extLst>
                  <a:ext uri="{FF2B5EF4-FFF2-40B4-BE49-F238E27FC236}">
                    <a16:creationId xmlns:a16="http://schemas.microsoft.com/office/drawing/2014/main" id="{519D4D1A-E11F-4577-8A86-2323B9A46236}"/>
                  </a:ext>
                </a:extLst>
              </p:cNvPr>
              <p:cNvGrpSpPr/>
              <p:nvPr/>
            </p:nvGrpSpPr>
            <p:grpSpPr>
              <a:xfrm>
                <a:off x="3132826" y="1225098"/>
                <a:ext cx="922834" cy="1050324"/>
                <a:chOff x="3132826" y="1226150"/>
                <a:chExt cx="922834" cy="1050324"/>
              </a:xfrm>
            </p:grpSpPr>
            <p:sp>
              <p:nvSpPr>
                <p:cNvPr id="60" name="Elipse 59">
                  <a:extLst>
                    <a:ext uri="{FF2B5EF4-FFF2-40B4-BE49-F238E27FC236}">
                      <a16:creationId xmlns:a16="http://schemas.microsoft.com/office/drawing/2014/main" id="{F04AC5CB-6A3D-412D-AE47-44F4DF9D39F7}"/>
                    </a:ext>
                  </a:extLst>
                </p:cNvPr>
                <p:cNvSpPr/>
                <p:nvPr/>
              </p:nvSpPr>
              <p:spPr>
                <a:xfrm>
                  <a:off x="3132826" y="1226150"/>
                  <a:ext cx="922834" cy="902169"/>
                </a:xfrm>
                <a:prstGeom prst="ellipse">
                  <a:avLst/>
                </a:prstGeom>
                <a:solidFill>
                  <a:srgbClr val="5B9BD5"/>
                </a:solidFill>
                <a:ln w="66675"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1" name="Triángulo isósceles 60">
                  <a:extLst>
                    <a:ext uri="{FF2B5EF4-FFF2-40B4-BE49-F238E27FC236}">
                      <a16:creationId xmlns:a16="http://schemas.microsoft.com/office/drawing/2014/main" id="{38B8CF0F-A520-4019-90E5-C1EA99D5AD52}"/>
                    </a:ext>
                  </a:extLst>
                </p:cNvPr>
                <p:cNvSpPr/>
                <p:nvPr/>
              </p:nvSpPr>
              <p:spPr>
                <a:xfrm rot="10800000">
                  <a:off x="3394827" y="2063637"/>
                  <a:ext cx="398833" cy="212837"/>
                </a:xfrm>
                <a:prstGeom prst="triangl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59" name="Elipse 58">
                <a:extLst>
                  <a:ext uri="{FF2B5EF4-FFF2-40B4-BE49-F238E27FC236}">
                    <a16:creationId xmlns:a16="http://schemas.microsoft.com/office/drawing/2014/main" id="{2C7F1342-C590-4124-8578-85392304BDD8}"/>
                  </a:ext>
                </a:extLst>
              </p:cNvPr>
              <p:cNvSpPr/>
              <p:nvPr/>
            </p:nvSpPr>
            <p:spPr>
              <a:xfrm>
                <a:off x="3288600" y="1373254"/>
                <a:ext cx="611286" cy="597596"/>
              </a:xfrm>
              <a:prstGeom prst="ellipse">
                <a:avLst/>
              </a:prstGeom>
              <a:solidFill>
                <a:schemeClr val="bg1"/>
              </a:solidFill>
              <a:ln w="66675" cmpd="sng">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dirty="0">
                  <a:solidFill>
                    <a:srgbClr val="5B9BD5"/>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cxnSp>
          <p:nvCxnSpPr>
            <p:cNvPr id="57" name="Conector recto 56">
              <a:extLst>
                <a:ext uri="{FF2B5EF4-FFF2-40B4-BE49-F238E27FC236}">
                  <a16:creationId xmlns:a16="http://schemas.microsoft.com/office/drawing/2014/main" id="{6F121AE8-CAFB-435E-92DF-F9DE3B95B112}"/>
                </a:ext>
              </a:extLst>
            </p:cNvPr>
            <p:cNvCxnSpPr>
              <a:cxnSpLocks/>
            </p:cNvCxnSpPr>
            <p:nvPr/>
          </p:nvCxnSpPr>
          <p:spPr>
            <a:xfrm flipH="1">
              <a:off x="4272656" y="2427505"/>
              <a:ext cx="3873269" cy="0"/>
            </a:xfrm>
            <a:prstGeom prst="line">
              <a:avLst/>
            </a:prstGeom>
            <a:ln w="15875">
              <a:solidFill>
                <a:srgbClr val="5B9BD5"/>
              </a:solidFill>
            </a:ln>
          </p:spPr>
          <p:style>
            <a:lnRef idx="1">
              <a:schemeClr val="accent1"/>
            </a:lnRef>
            <a:fillRef idx="0">
              <a:schemeClr val="accent1"/>
            </a:fillRef>
            <a:effectRef idx="0">
              <a:schemeClr val="accent1"/>
            </a:effectRef>
            <a:fontRef idx="minor">
              <a:schemeClr val="tx1"/>
            </a:fontRef>
          </p:style>
        </p:cxnSp>
      </p:grpSp>
      <p:grpSp>
        <p:nvGrpSpPr>
          <p:cNvPr id="62" name="Grupo 61"/>
          <p:cNvGrpSpPr/>
          <p:nvPr userDrawn="1"/>
        </p:nvGrpSpPr>
        <p:grpSpPr>
          <a:xfrm>
            <a:off x="2188101" y="3773828"/>
            <a:ext cx="4820154" cy="1470189"/>
            <a:chOff x="2188101" y="3773828"/>
            <a:chExt cx="4820154" cy="1470189"/>
          </a:xfrm>
        </p:grpSpPr>
        <p:sp>
          <p:nvSpPr>
            <p:cNvPr id="63" name="Elipse 62">
              <a:extLst>
                <a:ext uri="{FF2B5EF4-FFF2-40B4-BE49-F238E27FC236}">
                  <a16:creationId xmlns:a16="http://schemas.microsoft.com/office/drawing/2014/main" id="{064B77BF-8C7D-4048-85F6-0A79DBF29B44}"/>
                </a:ext>
              </a:extLst>
            </p:cNvPr>
            <p:cNvSpPr/>
            <p:nvPr/>
          </p:nvSpPr>
          <p:spPr>
            <a:xfrm>
              <a:off x="6069824" y="4882353"/>
              <a:ext cx="867999" cy="361664"/>
            </a:xfrm>
            <a:prstGeom prst="ellipse">
              <a:avLst/>
            </a:prstGeom>
            <a:solidFill>
              <a:schemeClr val="bg1"/>
            </a:solidFill>
            <a:ln w="82550" cmpd="tri">
              <a:solidFill>
                <a:srgbClr val="ED7D3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64" name="Grupo 63">
              <a:extLst>
                <a:ext uri="{FF2B5EF4-FFF2-40B4-BE49-F238E27FC236}">
                  <a16:creationId xmlns:a16="http://schemas.microsoft.com/office/drawing/2014/main" id="{BB2446D4-EEF4-455D-9F91-80F8059A032A}"/>
                </a:ext>
              </a:extLst>
            </p:cNvPr>
            <p:cNvGrpSpPr/>
            <p:nvPr/>
          </p:nvGrpSpPr>
          <p:grpSpPr>
            <a:xfrm>
              <a:off x="6106308" y="3773828"/>
              <a:ext cx="901947" cy="1024470"/>
              <a:chOff x="3132826" y="1225098"/>
              <a:chExt cx="922834" cy="1048194"/>
            </a:xfrm>
          </p:grpSpPr>
          <p:grpSp>
            <p:nvGrpSpPr>
              <p:cNvPr id="66" name="Grupo 65">
                <a:extLst>
                  <a:ext uri="{FF2B5EF4-FFF2-40B4-BE49-F238E27FC236}">
                    <a16:creationId xmlns:a16="http://schemas.microsoft.com/office/drawing/2014/main" id="{DADEDB00-B068-474A-B55A-7FE2F3D93AE9}"/>
                  </a:ext>
                </a:extLst>
              </p:cNvPr>
              <p:cNvGrpSpPr/>
              <p:nvPr/>
            </p:nvGrpSpPr>
            <p:grpSpPr>
              <a:xfrm>
                <a:off x="3132826" y="1225098"/>
                <a:ext cx="922834" cy="1048194"/>
                <a:chOff x="3132826" y="1226150"/>
                <a:chExt cx="922834" cy="1048194"/>
              </a:xfrm>
            </p:grpSpPr>
            <p:sp>
              <p:nvSpPr>
                <p:cNvPr id="68" name="Elipse 67">
                  <a:extLst>
                    <a:ext uri="{FF2B5EF4-FFF2-40B4-BE49-F238E27FC236}">
                      <a16:creationId xmlns:a16="http://schemas.microsoft.com/office/drawing/2014/main" id="{26024A7B-724A-4B96-8FDF-708982B360D3}"/>
                    </a:ext>
                  </a:extLst>
                </p:cNvPr>
                <p:cNvSpPr/>
                <p:nvPr/>
              </p:nvSpPr>
              <p:spPr>
                <a:xfrm>
                  <a:off x="3132826" y="1226150"/>
                  <a:ext cx="922834" cy="902169"/>
                </a:xfrm>
                <a:prstGeom prst="ellipse">
                  <a:avLst/>
                </a:prstGeom>
                <a:solidFill>
                  <a:srgbClr val="ED7D31"/>
                </a:solidFill>
                <a:ln w="66675"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9" name="Triángulo isósceles 68">
                  <a:extLst>
                    <a:ext uri="{FF2B5EF4-FFF2-40B4-BE49-F238E27FC236}">
                      <a16:creationId xmlns:a16="http://schemas.microsoft.com/office/drawing/2014/main" id="{043DF35D-97E0-4BF6-B5E8-F888C61C73A8}"/>
                    </a:ext>
                  </a:extLst>
                </p:cNvPr>
                <p:cNvSpPr/>
                <p:nvPr/>
              </p:nvSpPr>
              <p:spPr>
                <a:xfrm rot="10800000">
                  <a:off x="3394826" y="2061507"/>
                  <a:ext cx="398833" cy="212837"/>
                </a:xfrm>
                <a:prstGeom prst="triangl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67" name="Elipse 66">
                <a:extLst>
                  <a:ext uri="{FF2B5EF4-FFF2-40B4-BE49-F238E27FC236}">
                    <a16:creationId xmlns:a16="http://schemas.microsoft.com/office/drawing/2014/main" id="{7172D512-4A60-4003-AA43-8CD838F6E7F3}"/>
                  </a:ext>
                </a:extLst>
              </p:cNvPr>
              <p:cNvSpPr/>
              <p:nvPr/>
            </p:nvSpPr>
            <p:spPr>
              <a:xfrm>
                <a:off x="3288600" y="1373254"/>
                <a:ext cx="611286" cy="597596"/>
              </a:xfrm>
              <a:prstGeom prst="ellipse">
                <a:avLst/>
              </a:prstGeom>
              <a:solidFill>
                <a:schemeClr val="bg1"/>
              </a:solidFill>
              <a:ln w="66675" cmpd="sng">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dirty="0">
                  <a:solidFill>
                    <a:srgbClr val="ED7D3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cxnSp>
          <p:nvCxnSpPr>
            <p:cNvPr id="65" name="Conector recto 64">
              <a:extLst>
                <a:ext uri="{FF2B5EF4-FFF2-40B4-BE49-F238E27FC236}">
                  <a16:creationId xmlns:a16="http://schemas.microsoft.com/office/drawing/2014/main" id="{E8A855C9-80F1-41A5-8C42-FECCD0BF370B}"/>
                </a:ext>
              </a:extLst>
            </p:cNvPr>
            <p:cNvCxnSpPr>
              <a:cxnSpLocks/>
            </p:cNvCxnSpPr>
            <p:nvPr/>
          </p:nvCxnSpPr>
          <p:spPr>
            <a:xfrm flipH="1" flipV="1">
              <a:off x="2188101" y="5138481"/>
              <a:ext cx="3892813" cy="14907"/>
            </a:xfrm>
            <a:prstGeom prst="line">
              <a:avLst/>
            </a:prstGeom>
            <a:ln w="15875">
              <a:solidFill>
                <a:srgbClr val="ED7D31"/>
              </a:solidFill>
            </a:ln>
          </p:spPr>
          <p:style>
            <a:lnRef idx="1">
              <a:schemeClr val="accent1"/>
            </a:lnRef>
            <a:fillRef idx="0">
              <a:schemeClr val="accent1"/>
            </a:fillRef>
            <a:effectRef idx="0">
              <a:schemeClr val="accent1"/>
            </a:effectRef>
            <a:fontRef idx="minor">
              <a:schemeClr val="tx1"/>
            </a:fontRef>
          </p:style>
        </p:cxnSp>
      </p:grpSp>
      <p:grpSp>
        <p:nvGrpSpPr>
          <p:cNvPr id="70" name="Grupo 69"/>
          <p:cNvGrpSpPr/>
          <p:nvPr userDrawn="1"/>
        </p:nvGrpSpPr>
        <p:grpSpPr>
          <a:xfrm>
            <a:off x="1539945" y="2579691"/>
            <a:ext cx="4557741" cy="1387729"/>
            <a:chOff x="1539945" y="2579691"/>
            <a:chExt cx="4557741" cy="1387729"/>
          </a:xfrm>
        </p:grpSpPr>
        <p:sp>
          <p:nvSpPr>
            <p:cNvPr id="71" name="Elipse 70">
              <a:extLst>
                <a:ext uri="{FF2B5EF4-FFF2-40B4-BE49-F238E27FC236}">
                  <a16:creationId xmlns:a16="http://schemas.microsoft.com/office/drawing/2014/main" id="{24F206B6-6694-444E-9160-C7A7288BB681}"/>
                </a:ext>
              </a:extLst>
            </p:cNvPr>
            <p:cNvSpPr/>
            <p:nvPr/>
          </p:nvSpPr>
          <p:spPr>
            <a:xfrm>
              <a:off x="5402968" y="3677956"/>
              <a:ext cx="694718" cy="289464"/>
            </a:xfrm>
            <a:prstGeom prst="ellipse">
              <a:avLst/>
            </a:prstGeom>
            <a:solidFill>
              <a:schemeClr val="bg1"/>
            </a:solidFill>
            <a:ln w="82550" cmpd="tri">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72" name="Grupo 71">
              <a:extLst>
                <a:ext uri="{FF2B5EF4-FFF2-40B4-BE49-F238E27FC236}">
                  <a16:creationId xmlns:a16="http://schemas.microsoft.com/office/drawing/2014/main" id="{1259B94E-D892-4FBE-98AA-A92DCCEA7FBA}"/>
                </a:ext>
              </a:extLst>
            </p:cNvPr>
            <p:cNvGrpSpPr/>
            <p:nvPr/>
          </p:nvGrpSpPr>
          <p:grpSpPr>
            <a:xfrm>
              <a:off x="4815772" y="2579691"/>
              <a:ext cx="901947" cy="985760"/>
              <a:chOff x="3132826" y="1225098"/>
              <a:chExt cx="922834" cy="1008587"/>
            </a:xfrm>
          </p:grpSpPr>
          <p:grpSp>
            <p:nvGrpSpPr>
              <p:cNvPr id="74" name="Grupo 73">
                <a:extLst>
                  <a:ext uri="{FF2B5EF4-FFF2-40B4-BE49-F238E27FC236}">
                    <a16:creationId xmlns:a16="http://schemas.microsoft.com/office/drawing/2014/main" id="{AF6CA9E2-DDA5-41C1-ABA0-AD9F8C4B1187}"/>
                  </a:ext>
                </a:extLst>
              </p:cNvPr>
              <p:cNvGrpSpPr/>
              <p:nvPr/>
            </p:nvGrpSpPr>
            <p:grpSpPr>
              <a:xfrm>
                <a:off x="3132826" y="1225098"/>
                <a:ext cx="922834" cy="1008587"/>
                <a:chOff x="3132826" y="1226150"/>
                <a:chExt cx="922834" cy="1008587"/>
              </a:xfrm>
            </p:grpSpPr>
            <p:sp>
              <p:nvSpPr>
                <p:cNvPr id="76" name="Elipse 75">
                  <a:extLst>
                    <a:ext uri="{FF2B5EF4-FFF2-40B4-BE49-F238E27FC236}">
                      <a16:creationId xmlns:a16="http://schemas.microsoft.com/office/drawing/2014/main" id="{35A4039D-FAEB-46BA-9FE1-8DBBECFCFC5E}"/>
                    </a:ext>
                  </a:extLst>
                </p:cNvPr>
                <p:cNvSpPr/>
                <p:nvPr/>
              </p:nvSpPr>
              <p:spPr>
                <a:xfrm>
                  <a:off x="3132826" y="1226150"/>
                  <a:ext cx="922834" cy="902169"/>
                </a:xfrm>
                <a:prstGeom prst="ellipse">
                  <a:avLst/>
                </a:prstGeom>
                <a:solidFill>
                  <a:srgbClr val="FFC000"/>
                </a:solidFill>
                <a:ln w="66675"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7" name="Triángulo isósceles 76">
                  <a:extLst>
                    <a:ext uri="{FF2B5EF4-FFF2-40B4-BE49-F238E27FC236}">
                      <a16:creationId xmlns:a16="http://schemas.microsoft.com/office/drawing/2014/main" id="{0800398F-DC93-4012-BEED-A214B29FBC60}"/>
                    </a:ext>
                  </a:extLst>
                </p:cNvPr>
                <p:cNvSpPr/>
                <p:nvPr/>
              </p:nvSpPr>
              <p:spPr>
                <a:xfrm rot="9338601">
                  <a:off x="3602158" y="2021900"/>
                  <a:ext cx="398833" cy="212837"/>
                </a:xfrm>
                <a:prstGeom prst="triangle">
                  <a:avLst>
                    <a:gd name="adj" fmla="val 4895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75" name="Elipse 74">
                <a:extLst>
                  <a:ext uri="{FF2B5EF4-FFF2-40B4-BE49-F238E27FC236}">
                    <a16:creationId xmlns:a16="http://schemas.microsoft.com/office/drawing/2014/main" id="{78EFC8CE-4591-4CCC-919F-725E14EA0B83}"/>
                  </a:ext>
                </a:extLst>
              </p:cNvPr>
              <p:cNvSpPr/>
              <p:nvPr/>
            </p:nvSpPr>
            <p:spPr>
              <a:xfrm>
                <a:off x="3288600" y="1373254"/>
                <a:ext cx="611286" cy="597596"/>
              </a:xfrm>
              <a:prstGeom prst="ellipse">
                <a:avLst/>
              </a:prstGeom>
              <a:solidFill>
                <a:schemeClr val="bg1"/>
              </a:solidFill>
              <a:ln w="66675" cmpd="sng">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dirty="0">
                  <a:solidFill>
                    <a:srgbClr val="FFC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cxnSp>
          <p:nvCxnSpPr>
            <p:cNvPr id="73" name="Conector recto 72">
              <a:extLst>
                <a:ext uri="{FF2B5EF4-FFF2-40B4-BE49-F238E27FC236}">
                  <a16:creationId xmlns:a16="http://schemas.microsoft.com/office/drawing/2014/main" id="{71F73998-451D-407B-9924-F9D6C8DF7610}"/>
                </a:ext>
              </a:extLst>
            </p:cNvPr>
            <p:cNvCxnSpPr>
              <a:cxnSpLocks/>
            </p:cNvCxnSpPr>
            <p:nvPr/>
          </p:nvCxnSpPr>
          <p:spPr>
            <a:xfrm flipH="1">
              <a:off x="1539945" y="3822688"/>
              <a:ext cx="3863025" cy="0"/>
            </a:xfrm>
            <a:prstGeom prst="line">
              <a:avLst/>
            </a:prstGeom>
            <a:ln w="158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78" name="Grupo 77"/>
          <p:cNvGrpSpPr/>
          <p:nvPr userDrawn="1"/>
        </p:nvGrpSpPr>
        <p:grpSpPr>
          <a:xfrm>
            <a:off x="7179348" y="4408996"/>
            <a:ext cx="1407398" cy="1441085"/>
            <a:chOff x="7179348" y="4408996"/>
            <a:chExt cx="1407398" cy="1441085"/>
          </a:xfrm>
        </p:grpSpPr>
        <p:sp>
          <p:nvSpPr>
            <p:cNvPr id="79" name="Elipse 78">
              <a:extLst>
                <a:ext uri="{FF2B5EF4-FFF2-40B4-BE49-F238E27FC236}">
                  <a16:creationId xmlns:a16="http://schemas.microsoft.com/office/drawing/2014/main" id="{8FF730C4-D69E-4887-B9F4-0B9AD58FAFBD}"/>
                </a:ext>
              </a:extLst>
            </p:cNvPr>
            <p:cNvSpPr/>
            <p:nvPr/>
          </p:nvSpPr>
          <p:spPr>
            <a:xfrm>
              <a:off x="7718747" y="5488417"/>
              <a:ext cx="867999" cy="361664"/>
            </a:xfrm>
            <a:prstGeom prst="ellipse">
              <a:avLst/>
            </a:prstGeom>
            <a:solidFill>
              <a:schemeClr val="bg1"/>
            </a:solidFill>
            <a:ln w="82550" cmpd="tri">
              <a:solidFill>
                <a:srgbClr val="4472C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80" name="Grupo 79">
              <a:extLst>
                <a:ext uri="{FF2B5EF4-FFF2-40B4-BE49-F238E27FC236}">
                  <a16:creationId xmlns:a16="http://schemas.microsoft.com/office/drawing/2014/main" id="{EC2CB9D3-0446-475F-A106-6D92BDC8CB37}"/>
                </a:ext>
              </a:extLst>
            </p:cNvPr>
            <p:cNvGrpSpPr/>
            <p:nvPr/>
          </p:nvGrpSpPr>
          <p:grpSpPr>
            <a:xfrm>
              <a:off x="7179348" y="4408996"/>
              <a:ext cx="901947" cy="995011"/>
              <a:chOff x="3132826" y="1225098"/>
              <a:chExt cx="922834" cy="1018053"/>
            </a:xfrm>
          </p:grpSpPr>
          <p:grpSp>
            <p:nvGrpSpPr>
              <p:cNvPr id="81" name="Grupo 80">
                <a:extLst>
                  <a:ext uri="{FF2B5EF4-FFF2-40B4-BE49-F238E27FC236}">
                    <a16:creationId xmlns:a16="http://schemas.microsoft.com/office/drawing/2014/main" id="{818C1587-98EF-471C-A603-9A7D907DBE39}"/>
                  </a:ext>
                </a:extLst>
              </p:cNvPr>
              <p:cNvGrpSpPr/>
              <p:nvPr/>
            </p:nvGrpSpPr>
            <p:grpSpPr>
              <a:xfrm>
                <a:off x="3132826" y="1225098"/>
                <a:ext cx="922834" cy="1018053"/>
                <a:chOff x="3132826" y="1226150"/>
                <a:chExt cx="922834" cy="1018053"/>
              </a:xfrm>
            </p:grpSpPr>
            <p:sp>
              <p:nvSpPr>
                <p:cNvPr id="83" name="Elipse 82">
                  <a:extLst>
                    <a:ext uri="{FF2B5EF4-FFF2-40B4-BE49-F238E27FC236}">
                      <a16:creationId xmlns:a16="http://schemas.microsoft.com/office/drawing/2014/main" id="{6F454E0D-6FF5-4D7D-90BC-F323FBD2A898}"/>
                    </a:ext>
                  </a:extLst>
                </p:cNvPr>
                <p:cNvSpPr/>
                <p:nvPr/>
              </p:nvSpPr>
              <p:spPr>
                <a:xfrm>
                  <a:off x="3132826" y="1226150"/>
                  <a:ext cx="922834" cy="902169"/>
                </a:xfrm>
                <a:prstGeom prst="ellipse">
                  <a:avLst/>
                </a:prstGeom>
                <a:solidFill>
                  <a:srgbClr val="4472C4"/>
                </a:solidFill>
                <a:ln w="66675"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4" name="Triángulo isósceles 83">
                  <a:extLst>
                    <a:ext uri="{FF2B5EF4-FFF2-40B4-BE49-F238E27FC236}">
                      <a16:creationId xmlns:a16="http://schemas.microsoft.com/office/drawing/2014/main" id="{4B58DB75-FABA-468D-AD80-7A5F7185834C}"/>
                    </a:ext>
                  </a:extLst>
                </p:cNvPr>
                <p:cNvSpPr/>
                <p:nvPr/>
              </p:nvSpPr>
              <p:spPr>
                <a:xfrm rot="9652432">
                  <a:off x="3579722" y="2031366"/>
                  <a:ext cx="398833" cy="212837"/>
                </a:xfrm>
                <a:prstGeom prst="triangl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82" name="Elipse 81">
                <a:extLst>
                  <a:ext uri="{FF2B5EF4-FFF2-40B4-BE49-F238E27FC236}">
                    <a16:creationId xmlns:a16="http://schemas.microsoft.com/office/drawing/2014/main" id="{E78FB448-4EDA-4E78-B6A7-1275E952D52D}"/>
                  </a:ext>
                </a:extLst>
              </p:cNvPr>
              <p:cNvSpPr/>
              <p:nvPr/>
            </p:nvSpPr>
            <p:spPr>
              <a:xfrm>
                <a:off x="3288600" y="1373254"/>
                <a:ext cx="611286" cy="597596"/>
              </a:xfrm>
              <a:prstGeom prst="ellipse">
                <a:avLst/>
              </a:prstGeom>
              <a:solidFill>
                <a:schemeClr val="bg1"/>
              </a:solidFill>
              <a:ln w="66675" cmpd="sng">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b="1" dirty="0">
                  <a:solidFill>
                    <a:srgbClr val="4472C4"/>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grpSp>
      <p:cxnSp>
        <p:nvCxnSpPr>
          <p:cNvPr id="85" name="Conector recto 84">
            <a:extLst>
              <a:ext uri="{FF2B5EF4-FFF2-40B4-BE49-F238E27FC236}">
                <a16:creationId xmlns:a16="http://schemas.microsoft.com/office/drawing/2014/main" id="{E30068AB-2482-442C-A8E4-310AC888CF04}"/>
              </a:ext>
            </a:extLst>
          </p:cNvPr>
          <p:cNvCxnSpPr>
            <a:cxnSpLocks/>
          </p:cNvCxnSpPr>
          <p:nvPr userDrawn="1"/>
        </p:nvCxnSpPr>
        <p:spPr>
          <a:xfrm flipH="1">
            <a:off x="8472264" y="5517232"/>
            <a:ext cx="2448272" cy="0"/>
          </a:xfrm>
          <a:prstGeom prst="line">
            <a:avLst/>
          </a:prstGeom>
          <a:ln w="15875">
            <a:solidFill>
              <a:srgbClr val="4472C4"/>
            </a:solidFill>
          </a:ln>
        </p:spPr>
        <p:style>
          <a:lnRef idx="1">
            <a:schemeClr val="accent1"/>
          </a:lnRef>
          <a:fillRef idx="0">
            <a:schemeClr val="accent1"/>
          </a:fillRef>
          <a:effectRef idx="0">
            <a:schemeClr val="accent1"/>
          </a:effectRef>
          <a:fontRef idx="minor">
            <a:schemeClr val="tx1"/>
          </a:fontRef>
        </p:style>
      </p:cxnSp>
      <p:sp>
        <p:nvSpPr>
          <p:cNvPr id="51" name="Marcador de posición de imagen 39"/>
          <p:cNvSpPr>
            <a:spLocks noGrp="1"/>
          </p:cNvSpPr>
          <p:nvPr>
            <p:ph type="pic" sz="quarter" idx="16"/>
          </p:nvPr>
        </p:nvSpPr>
        <p:spPr>
          <a:xfrm>
            <a:off x="4968020" y="2735379"/>
            <a:ext cx="597450" cy="570301"/>
          </a:xfrm>
          <a:prstGeom prst="ellipse">
            <a:avLst/>
          </a:prstGeom>
        </p:spPr>
        <p:txBody>
          <a:bodyPr/>
          <a:lstStyle>
            <a:lvl1pPr marL="0" indent="0" algn="ctr">
              <a:buNone/>
              <a:defRPr sz="600">
                <a:solidFill>
                  <a:schemeClr val="tx1">
                    <a:lumMod val="75000"/>
                    <a:lumOff val="25000"/>
                  </a:schemeClr>
                </a:solidFill>
                <a:latin typeface="Arial" panose="020B0604020202020204" pitchFamily="34" charset="0"/>
                <a:cs typeface="Arial" panose="020B0604020202020204" pitchFamily="34" charset="0"/>
              </a:defRPr>
            </a:lvl1pPr>
          </a:lstStyle>
          <a:p>
            <a:endParaRPr lang="es-CO" dirty="0"/>
          </a:p>
        </p:txBody>
      </p:sp>
      <p:sp>
        <p:nvSpPr>
          <p:cNvPr id="88" name="Marcador de posición de imagen 39"/>
          <p:cNvSpPr>
            <a:spLocks noGrp="1"/>
          </p:cNvSpPr>
          <p:nvPr>
            <p:ph type="pic" sz="quarter" idx="18"/>
          </p:nvPr>
        </p:nvSpPr>
        <p:spPr>
          <a:xfrm>
            <a:off x="7331488" y="4564720"/>
            <a:ext cx="597450" cy="570301"/>
          </a:xfrm>
          <a:prstGeom prst="ellipse">
            <a:avLst/>
          </a:prstGeom>
        </p:spPr>
        <p:txBody>
          <a:bodyPr/>
          <a:lstStyle>
            <a:lvl1pPr marL="0" indent="0" algn="ctr">
              <a:buNone/>
              <a:defRPr sz="600">
                <a:solidFill>
                  <a:schemeClr val="tx1">
                    <a:lumMod val="75000"/>
                    <a:lumOff val="25000"/>
                  </a:schemeClr>
                </a:solidFill>
                <a:latin typeface="Arial" panose="020B0604020202020204" pitchFamily="34" charset="0"/>
                <a:cs typeface="Arial" panose="020B0604020202020204" pitchFamily="34" charset="0"/>
              </a:defRPr>
            </a:lvl1pPr>
          </a:lstStyle>
          <a:p>
            <a:endParaRPr lang="es-CO" dirty="0"/>
          </a:p>
        </p:txBody>
      </p:sp>
      <p:sp>
        <p:nvSpPr>
          <p:cNvPr id="3" name="Marcador de imágenes en línea 2"/>
          <p:cNvSpPr>
            <a:spLocks noGrp="1"/>
          </p:cNvSpPr>
          <p:nvPr>
            <p:ph type="clipArt" sz="quarter" idx="19"/>
          </p:nvPr>
        </p:nvSpPr>
        <p:spPr>
          <a:xfrm>
            <a:off x="3864260" y="1448288"/>
            <a:ext cx="597450" cy="578235"/>
          </a:xfrm>
          <a:prstGeom prst="ellipse">
            <a:avLst/>
          </a:prstGeom>
        </p:spPr>
        <p:txBody>
          <a:bodyPr/>
          <a:lstStyle>
            <a:lvl1pPr marL="0" indent="0">
              <a:buNone/>
              <a:defRPr sz="600">
                <a:solidFill>
                  <a:schemeClr val="tx1">
                    <a:lumMod val="75000"/>
                    <a:lumOff val="25000"/>
                  </a:schemeClr>
                </a:solidFill>
                <a:latin typeface="Arial Narrow" panose="020B0606020202030204" pitchFamily="34" charset="0"/>
                <a:cs typeface="Arial" panose="020B0604020202020204" pitchFamily="34" charset="0"/>
              </a:defRPr>
            </a:lvl1pPr>
          </a:lstStyle>
          <a:p>
            <a:endParaRPr lang="es-CO" dirty="0"/>
          </a:p>
        </p:txBody>
      </p:sp>
      <p:sp>
        <p:nvSpPr>
          <p:cNvPr id="89" name="Marcador de imágenes en línea 2"/>
          <p:cNvSpPr>
            <a:spLocks noGrp="1"/>
          </p:cNvSpPr>
          <p:nvPr>
            <p:ph type="clipArt" sz="quarter" idx="20"/>
          </p:nvPr>
        </p:nvSpPr>
        <p:spPr>
          <a:xfrm>
            <a:off x="6258556" y="3918631"/>
            <a:ext cx="597450" cy="578235"/>
          </a:xfrm>
          <a:prstGeom prst="ellipse">
            <a:avLst/>
          </a:prstGeom>
        </p:spPr>
        <p:txBody>
          <a:bodyPr/>
          <a:lstStyle>
            <a:lvl1pPr marL="0" indent="0">
              <a:buNone/>
              <a:defRPr sz="600">
                <a:solidFill>
                  <a:schemeClr val="tx1">
                    <a:lumMod val="75000"/>
                    <a:lumOff val="25000"/>
                  </a:schemeClr>
                </a:solidFill>
                <a:latin typeface="Arial Narrow" panose="020B0606020202030204" pitchFamily="34" charset="0"/>
                <a:cs typeface="Arial" panose="020B0604020202020204" pitchFamily="34" charset="0"/>
              </a:defRPr>
            </a:lvl1pPr>
          </a:lstStyle>
          <a:p>
            <a:endParaRPr lang="es-CO" dirty="0"/>
          </a:p>
        </p:txBody>
      </p:sp>
      <p:sp>
        <p:nvSpPr>
          <p:cNvPr id="50" name="CuadroTexto 49">
            <a:extLst>
              <a:ext uri="{FF2B5EF4-FFF2-40B4-BE49-F238E27FC236}">
                <a16:creationId xmlns:a16="http://schemas.microsoft.com/office/drawing/2014/main" id="{A3A89413-9B03-4016-BF51-1EF7EC4EE841}"/>
              </a:ext>
            </a:extLst>
          </p:cNvPr>
          <p:cNvSpPr txBox="1"/>
          <p:nvPr userDrawn="1"/>
        </p:nvSpPr>
        <p:spPr>
          <a:xfrm>
            <a:off x="3484605" y="6268995"/>
            <a:ext cx="6944497" cy="338554"/>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600" i="1" spc="300" dirty="0">
                <a:solidFill>
                  <a:srgbClr val="1C3D73"/>
                </a:solidFill>
                <a:latin typeface="Arial" panose="020B0604020202020204" pitchFamily="34" charset="0"/>
                <a:cs typeface="Arial" panose="020B0604020202020204" pitchFamily="34" charset="0"/>
              </a:rPr>
              <a:t>“Consolidamos nuestro país marítimo”</a:t>
            </a:r>
          </a:p>
        </p:txBody>
      </p:sp>
    </p:spTree>
    <p:extLst>
      <p:ext uri="{BB962C8B-B14F-4D97-AF65-F5344CB8AC3E}">
        <p14:creationId xmlns:p14="http://schemas.microsoft.com/office/powerpoint/2010/main" val="2450448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3" name="Gráfico 36">
            <a:extLst>
              <a:ext uri="{FF2B5EF4-FFF2-40B4-BE49-F238E27FC236}">
                <a16:creationId xmlns:a16="http://schemas.microsoft.com/office/drawing/2014/main" id="{D3A539A3-7416-4FBD-A563-55D147791B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932" t="15806" r="5392" b="69509"/>
          <a:stretch/>
        </p:blipFill>
        <p:spPr>
          <a:xfrm>
            <a:off x="0" y="0"/>
            <a:ext cx="12192000" cy="1165622"/>
          </a:xfrm>
          <a:prstGeom prst="rect">
            <a:avLst/>
          </a:prstGeom>
        </p:spPr>
      </p:pic>
      <p:sp>
        <p:nvSpPr>
          <p:cNvPr id="44" name="Título 1"/>
          <p:cNvSpPr>
            <a:spLocks noGrp="1"/>
          </p:cNvSpPr>
          <p:nvPr>
            <p:ph type="title"/>
          </p:nvPr>
        </p:nvSpPr>
        <p:spPr>
          <a:xfrm>
            <a:off x="937054" y="247136"/>
            <a:ext cx="7216346" cy="840259"/>
          </a:xfrm>
          <a:prstGeom prst="rect">
            <a:avLst/>
          </a:prstGeom>
        </p:spPr>
        <p:txBody>
          <a:bodyPr>
            <a:normAutofit/>
          </a:bodyPr>
          <a:lstStyle>
            <a:lvl1pPr>
              <a:defRPr sz="28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a:t>Haga clic para modificar el estilo de título del patrón</a:t>
            </a:r>
            <a:endParaRPr lang="es-CO"/>
          </a:p>
        </p:txBody>
      </p:sp>
      <p:pic>
        <p:nvPicPr>
          <p:cNvPr id="45" name="Imagen 44" descr="Interfaz de usuario gráfica, Texto, Aplicación&#10;&#10;Descripción generada automáticamente">
            <a:extLst>
              <a:ext uri="{FF2B5EF4-FFF2-40B4-BE49-F238E27FC236}">
                <a16:creationId xmlns:a16="http://schemas.microsoft.com/office/drawing/2014/main" id="{191912DE-F0BF-4008-86D8-553C6009A2D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7180" b="19081"/>
          <a:stretch/>
        </p:blipFill>
        <p:spPr>
          <a:xfrm>
            <a:off x="8039101" y="170060"/>
            <a:ext cx="4060950" cy="858800"/>
          </a:xfrm>
          <a:prstGeom prst="rect">
            <a:avLst/>
          </a:prstGeom>
        </p:spPr>
      </p:pic>
      <p:pic>
        <p:nvPicPr>
          <p:cNvPr id="46" name="Gráfico 40">
            <a:extLst>
              <a:ext uri="{FF2B5EF4-FFF2-40B4-BE49-F238E27FC236}">
                <a16:creationId xmlns:a16="http://schemas.microsoft.com/office/drawing/2014/main" id="{5CBFDC9F-5DE3-48E3-B6C4-66701D1D3B1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46940" y="393540"/>
            <a:ext cx="518970" cy="378542"/>
          </a:xfrm>
          <a:prstGeom prst="rect">
            <a:avLst/>
          </a:prstGeom>
          <a:effectLst>
            <a:outerShdw blurRad="50800" dist="38100" dir="5400000" algn="t" rotWithShape="0">
              <a:prstClr val="black">
                <a:alpha val="40000"/>
              </a:prstClr>
            </a:outerShdw>
          </a:effectLst>
        </p:spPr>
      </p:pic>
      <p:sp>
        <p:nvSpPr>
          <p:cNvPr id="117" name="Marcador de texto 33"/>
          <p:cNvSpPr>
            <a:spLocks noGrp="1"/>
          </p:cNvSpPr>
          <p:nvPr>
            <p:ph type="body" sz="quarter" idx="11" hasCustomPrompt="1"/>
          </p:nvPr>
        </p:nvSpPr>
        <p:spPr>
          <a:xfrm>
            <a:off x="1310301" y="2276423"/>
            <a:ext cx="1716302" cy="895143"/>
          </a:xfrm>
          <a:prstGeom prst="rect">
            <a:avLst/>
          </a:prstGeom>
        </p:spPr>
        <p:txBody>
          <a:bodyPr/>
          <a:lstStyle>
            <a:lvl1pPr marL="0" indent="0" algn="ctr">
              <a:buNone/>
              <a:defRPr sz="14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Texto</a:t>
            </a:r>
            <a:endParaRPr lang="es-CO" dirty="0"/>
          </a:p>
        </p:txBody>
      </p:sp>
      <p:sp>
        <p:nvSpPr>
          <p:cNvPr id="118" name="Marcador de texto 33"/>
          <p:cNvSpPr>
            <a:spLocks noGrp="1"/>
          </p:cNvSpPr>
          <p:nvPr>
            <p:ph type="body" sz="quarter" idx="12" hasCustomPrompt="1"/>
          </p:nvPr>
        </p:nvSpPr>
        <p:spPr>
          <a:xfrm>
            <a:off x="3365652" y="2276423"/>
            <a:ext cx="1716302" cy="895143"/>
          </a:xfrm>
          <a:prstGeom prst="rect">
            <a:avLst/>
          </a:prstGeom>
        </p:spPr>
        <p:txBody>
          <a:bodyPr/>
          <a:lstStyle>
            <a:lvl1pPr marL="0" indent="0" algn="ctr">
              <a:buNone/>
              <a:defRPr sz="14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Texto</a:t>
            </a:r>
            <a:endParaRPr lang="es-CO" dirty="0"/>
          </a:p>
        </p:txBody>
      </p:sp>
      <p:sp>
        <p:nvSpPr>
          <p:cNvPr id="119" name="Marcador de texto 33"/>
          <p:cNvSpPr>
            <a:spLocks noGrp="1"/>
          </p:cNvSpPr>
          <p:nvPr>
            <p:ph type="body" sz="quarter" idx="13" hasCustomPrompt="1"/>
          </p:nvPr>
        </p:nvSpPr>
        <p:spPr>
          <a:xfrm>
            <a:off x="5502249" y="2276423"/>
            <a:ext cx="1716302" cy="895143"/>
          </a:xfrm>
          <a:prstGeom prst="rect">
            <a:avLst/>
          </a:prstGeom>
        </p:spPr>
        <p:txBody>
          <a:bodyPr/>
          <a:lstStyle>
            <a:lvl1pPr marL="0" indent="0" algn="ctr">
              <a:buNone/>
              <a:defRPr sz="14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Texto</a:t>
            </a:r>
            <a:endParaRPr lang="es-CO" dirty="0"/>
          </a:p>
        </p:txBody>
      </p:sp>
      <p:sp>
        <p:nvSpPr>
          <p:cNvPr id="120" name="Marcador de texto 33"/>
          <p:cNvSpPr>
            <a:spLocks noGrp="1"/>
          </p:cNvSpPr>
          <p:nvPr>
            <p:ph type="body" sz="quarter" idx="14" hasCustomPrompt="1"/>
          </p:nvPr>
        </p:nvSpPr>
        <p:spPr>
          <a:xfrm>
            <a:off x="7638846" y="2276423"/>
            <a:ext cx="1716302" cy="895143"/>
          </a:xfrm>
          <a:prstGeom prst="rect">
            <a:avLst/>
          </a:prstGeom>
        </p:spPr>
        <p:txBody>
          <a:bodyPr/>
          <a:lstStyle>
            <a:lvl1pPr marL="0" indent="0" algn="ctr">
              <a:buNone/>
              <a:defRPr sz="14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Texto</a:t>
            </a:r>
            <a:endParaRPr lang="es-CO" dirty="0"/>
          </a:p>
        </p:txBody>
      </p:sp>
      <p:sp>
        <p:nvSpPr>
          <p:cNvPr id="121" name="Marcador de texto 33"/>
          <p:cNvSpPr>
            <a:spLocks noGrp="1"/>
          </p:cNvSpPr>
          <p:nvPr>
            <p:ph type="body" sz="quarter" idx="15" hasCustomPrompt="1"/>
          </p:nvPr>
        </p:nvSpPr>
        <p:spPr>
          <a:xfrm>
            <a:off x="1310301" y="5044939"/>
            <a:ext cx="1716302" cy="895143"/>
          </a:xfrm>
          <a:prstGeom prst="rect">
            <a:avLst/>
          </a:prstGeom>
        </p:spPr>
        <p:txBody>
          <a:bodyPr/>
          <a:lstStyle>
            <a:lvl1pPr marL="0" indent="0" algn="ctr">
              <a:buNone/>
              <a:defRPr sz="14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Texto</a:t>
            </a:r>
            <a:endParaRPr lang="es-CO" dirty="0"/>
          </a:p>
        </p:txBody>
      </p:sp>
      <p:sp>
        <p:nvSpPr>
          <p:cNvPr id="122" name="Marcador de texto 33"/>
          <p:cNvSpPr>
            <a:spLocks noGrp="1"/>
          </p:cNvSpPr>
          <p:nvPr>
            <p:ph type="body" sz="quarter" idx="16" hasCustomPrompt="1"/>
          </p:nvPr>
        </p:nvSpPr>
        <p:spPr>
          <a:xfrm>
            <a:off x="3365652" y="5044939"/>
            <a:ext cx="1716302" cy="895143"/>
          </a:xfrm>
          <a:prstGeom prst="rect">
            <a:avLst/>
          </a:prstGeom>
        </p:spPr>
        <p:txBody>
          <a:bodyPr/>
          <a:lstStyle>
            <a:lvl1pPr marL="0" indent="0" algn="ctr">
              <a:buNone/>
              <a:defRPr sz="14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Texto</a:t>
            </a:r>
            <a:endParaRPr lang="es-CO" dirty="0"/>
          </a:p>
        </p:txBody>
      </p:sp>
      <p:sp>
        <p:nvSpPr>
          <p:cNvPr id="123" name="Marcador de texto 33"/>
          <p:cNvSpPr>
            <a:spLocks noGrp="1"/>
          </p:cNvSpPr>
          <p:nvPr>
            <p:ph type="body" sz="quarter" idx="17" hasCustomPrompt="1"/>
          </p:nvPr>
        </p:nvSpPr>
        <p:spPr>
          <a:xfrm>
            <a:off x="5502249" y="5044939"/>
            <a:ext cx="1716302" cy="895143"/>
          </a:xfrm>
          <a:prstGeom prst="rect">
            <a:avLst/>
          </a:prstGeom>
        </p:spPr>
        <p:txBody>
          <a:bodyPr/>
          <a:lstStyle>
            <a:lvl1pPr marL="0" indent="0" algn="ctr">
              <a:buNone/>
              <a:defRPr sz="14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Texto</a:t>
            </a:r>
            <a:endParaRPr lang="es-CO" dirty="0"/>
          </a:p>
        </p:txBody>
      </p:sp>
      <p:sp>
        <p:nvSpPr>
          <p:cNvPr id="124" name="Marcador de texto 33"/>
          <p:cNvSpPr>
            <a:spLocks noGrp="1"/>
          </p:cNvSpPr>
          <p:nvPr>
            <p:ph type="body" sz="quarter" idx="18" hasCustomPrompt="1"/>
          </p:nvPr>
        </p:nvSpPr>
        <p:spPr>
          <a:xfrm>
            <a:off x="7638846" y="5044939"/>
            <a:ext cx="1716302" cy="895143"/>
          </a:xfrm>
          <a:prstGeom prst="rect">
            <a:avLst/>
          </a:prstGeom>
        </p:spPr>
        <p:txBody>
          <a:bodyPr/>
          <a:lstStyle>
            <a:lvl1pPr marL="0" indent="0" algn="ctr">
              <a:buNone/>
              <a:defRPr sz="1400" b="0">
                <a:solidFill>
                  <a:schemeClr val="tx1">
                    <a:lumMod val="75000"/>
                    <a:lumOff val="25000"/>
                  </a:schemeClr>
                </a:solidFill>
                <a:latin typeface="Arial" panose="020B0604020202020204" pitchFamily="34" charset="0"/>
                <a:cs typeface="Arial" panose="020B0604020202020204" pitchFamily="34" charset="0"/>
              </a:defRPr>
            </a:lvl1pPr>
            <a:lvl2pPr>
              <a:defRPr sz="1200"/>
            </a:lvl2pPr>
            <a:lvl3pPr>
              <a:defRPr sz="1100"/>
            </a:lvl3pPr>
            <a:lvl4pPr>
              <a:defRPr sz="1050"/>
            </a:lvl4pPr>
            <a:lvl5pPr>
              <a:defRPr sz="1050"/>
            </a:lvl5pPr>
          </a:lstStyle>
          <a:p>
            <a:pPr lvl="0"/>
            <a:r>
              <a:rPr lang="es-ES" dirty="0"/>
              <a:t>Texto</a:t>
            </a:r>
            <a:endParaRPr lang="es-CO" dirty="0"/>
          </a:p>
        </p:txBody>
      </p:sp>
      <p:sp>
        <p:nvSpPr>
          <p:cNvPr id="15" name="CuadroTexto 14">
            <a:extLst>
              <a:ext uri="{FF2B5EF4-FFF2-40B4-BE49-F238E27FC236}">
                <a16:creationId xmlns:a16="http://schemas.microsoft.com/office/drawing/2014/main" id="{55562F86-68E1-4E58-9751-4818383FBB8B}"/>
              </a:ext>
            </a:extLst>
          </p:cNvPr>
          <p:cNvSpPr txBox="1"/>
          <p:nvPr userDrawn="1"/>
        </p:nvSpPr>
        <p:spPr>
          <a:xfrm>
            <a:off x="3484605" y="6268995"/>
            <a:ext cx="6944497" cy="338554"/>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600" i="1" spc="300" dirty="0">
                <a:solidFill>
                  <a:srgbClr val="1C3D73"/>
                </a:solidFill>
                <a:latin typeface="Arial" panose="020B0604020202020204" pitchFamily="34" charset="0"/>
                <a:cs typeface="Arial" panose="020B0604020202020204" pitchFamily="34" charset="0"/>
              </a:rPr>
              <a:t>“Consolidamos nuestro país marítimo”</a:t>
            </a:r>
          </a:p>
        </p:txBody>
      </p:sp>
    </p:spTree>
    <p:extLst>
      <p:ext uri="{BB962C8B-B14F-4D97-AF65-F5344CB8AC3E}">
        <p14:creationId xmlns:p14="http://schemas.microsoft.com/office/powerpoint/2010/main" val="724041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13 Rectángulo"/>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a:p>
        </p:txBody>
      </p:sp>
      <p:pic>
        <p:nvPicPr>
          <p:cNvPr id="8" name="Picture 8" descr="Líneas curvas abstractas fondo blanco. | Vector Premium">
            <a:extLst>
              <a:ext uri="{FF2B5EF4-FFF2-40B4-BE49-F238E27FC236}">
                <a16:creationId xmlns:a16="http://schemas.microsoft.com/office/drawing/2014/main" id="{48F412F3-6CE8-4713-9116-BB9BDB76226A}"/>
              </a:ext>
            </a:extLst>
          </p:cNvPr>
          <p:cNvPicPr>
            <a:picLocks noChangeAspect="1" noChangeArrowheads="1"/>
          </p:cNvPicPr>
          <p:nvPr userDrawn="1"/>
        </p:nvPicPr>
        <p:blipFill>
          <a:blip r:embed="rId14">
            <a:alphaModFix amt="8000"/>
            <a:extLst>
              <a:ext uri="{28A0092B-C50C-407E-A947-70E740481C1C}">
                <a14:useLocalDpi xmlns:a14="http://schemas.microsoft.com/office/drawing/2010/main" val="0"/>
              </a:ext>
            </a:extLst>
          </a:blip>
          <a:srcRect/>
          <a:stretch>
            <a:fillRect/>
          </a:stretch>
        </p:blipFill>
        <p:spPr bwMode="auto">
          <a:xfrm>
            <a:off x="0" y="0"/>
            <a:ext cx="12191999" cy="6869003"/>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2">
            <a:extLst>
              <a:ext uri="{FF2B5EF4-FFF2-40B4-BE49-F238E27FC236}">
                <a16:creationId xmlns:a16="http://schemas.microsoft.com/office/drawing/2014/main" id="{7048C6C5-C767-4CB8-93FE-7374063734AD}"/>
              </a:ext>
            </a:extLst>
          </p:cNvPr>
          <p:cNvSpPr/>
          <p:nvPr userDrawn="1"/>
        </p:nvSpPr>
        <p:spPr>
          <a:xfrm>
            <a:off x="0" y="6356350"/>
            <a:ext cx="12230099" cy="527050"/>
          </a:xfrm>
          <a:custGeom>
            <a:avLst/>
            <a:gdLst>
              <a:gd name="connsiteX0" fmla="*/ 0 w 9055100"/>
              <a:gd name="connsiteY0" fmla="*/ 0 h 457200"/>
              <a:gd name="connsiteX1" fmla="*/ 9055100 w 9055100"/>
              <a:gd name="connsiteY1" fmla="*/ 0 h 457200"/>
              <a:gd name="connsiteX2" fmla="*/ 9055100 w 9055100"/>
              <a:gd name="connsiteY2" fmla="*/ 457200 h 457200"/>
              <a:gd name="connsiteX3" fmla="*/ 0 w 9055100"/>
              <a:gd name="connsiteY3" fmla="*/ 457200 h 457200"/>
              <a:gd name="connsiteX4" fmla="*/ 0 w 9055100"/>
              <a:gd name="connsiteY4" fmla="*/ 0 h 457200"/>
              <a:gd name="connsiteX0" fmla="*/ 0 w 9055100"/>
              <a:gd name="connsiteY0" fmla="*/ 0 h 457200"/>
              <a:gd name="connsiteX1" fmla="*/ 1457325 w 9055100"/>
              <a:gd name="connsiteY1" fmla="*/ 3175 h 457200"/>
              <a:gd name="connsiteX2" fmla="*/ 9055100 w 9055100"/>
              <a:gd name="connsiteY2" fmla="*/ 0 h 457200"/>
              <a:gd name="connsiteX3" fmla="*/ 9055100 w 9055100"/>
              <a:gd name="connsiteY3" fmla="*/ 457200 h 457200"/>
              <a:gd name="connsiteX4" fmla="*/ 0 w 9055100"/>
              <a:gd name="connsiteY4" fmla="*/ 457200 h 457200"/>
              <a:gd name="connsiteX5" fmla="*/ 0 w 9055100"/>
              <a:gd name="connsiteY5" fmla="*/ 0 h 457200"/>
              <a:gd name="connsiteX0" fmla="*/ 0 w 9055100"/>
              <a:gd name="connsiteY0" fmla="*/ 6350 h 463550"/>
              <a:gd name="connsiteX1" fmla="*/ 1457325 w 9055100"/>
              <a:gd name="connsiteY1" fmla="*/ 9525 h 463550"/>
              <a:gd name="connsiteX2" fmla="*/ 1457325 w 9055100"/>
              <a:gd name="connsiteY2" fmla="*/ 0 h 463550"/>
              <a:gd name="connsiteX3" fmla="*/ 9055100 w 9055100"/>
              <a:gd name="connsiteY3" fmla="*/ 6350 h 463550"/>
              <a:gd name="connsiteX4" fmla="*/ 9055100 w 9055100"/>
              <a:gd name="connsiteY4" fmla="*/ 463550 h 463550"/>
              <a:gd name="connsiteX5" fmla="*/ 0 w 9055100"/>
              <a:gd name="connsiteY5" fmla="*/ 463550 h 463550"/>
              <a:gd name="connsiteX6" fmla="*/ 0 w 9055100"/>
              <a:gd name="connsiteY6" fmla="*/ 6350 h 463550"/>
              <a:gd name="connsiteX0" fmla="*/ 0 w 9055100"/>
              <a:gd name="connsiteY0" fmla="*/ 12867 h 470067"/>
              <a:gd name="connsiteX1" fmla="*/ 1457325 w 9055100"/>
              <a:gd name="connsiteY1" fmla="*/ 16042 h 470067"/>
              <a:gd name="connsiteX2" fmla="*/ 1457325 w 9055100"/>
              <a:gd name="connsiteY2" fmla="*/ 6517 h 470067"/>
              <a:gd name="connsiteX3" fmla="*/ 9055100 w 9055100"/>
              <a:gd name="connsiteY3" fmla="*/ 12867 h 470067"/>
              <a:gd name="connsiteX4" fmla="*/ 9055100 w 9055100"/>
              <a:gd name="connsiteY4" fmla="*/ 470067 h 470067"/>
              <a:gd name="connsiteX5" fmla="*/ 0 w 9055100"/>
              <a:gd name="connsiteY5" fmla="*/ 470067 h 470067"/>
              <a:gd name="connsiteX6" fmla="*/ 0 w 9055100"/>
              <a:gd name="connsiteY6" fmla="*/ 12867 h 470067"/>
              <a:gd name="connsiteX0" fmla="*/ 0 w 9055100"/>
              <a:gd name="connsiteY0" fmla="*/ 12867 h 470067"/>
              <a:gd name="connsiteX1" fmla="*/ 1457325 w 9055100"/>
              <a:gd name="connsiteY1" fmla="*/ 16042 h 470067"/>
              <a:gd name="connsiteX2" fmla="*/ 1733550 w 9055100"/>
              <a:gd name="connsiteY2" fmla="*/ 6517 h 470067"/>
              <a:gd name="connsiteX3" fmla="*/ 9055100 w 9055100"/>
              <a:gd name="connsiteY3" fmla="*/ 12867 h 470067"/>
              <a:gd name="connsiteX4" fmla="*/ 9055100 w 9055100"/>
              <a:gd name="connsiteY4" fmla="*/ 470067 h 470067"/>
              <a:gd name="connsiteX5" fmla="*/ 0 w 9055100"/>
              <a:gd name="connsiteY5" fmla="*/ 470067 h 470067"/>
              <a:gd name="connsiteX6" fmla="*/ 0 w 9055100"/>
              <a:gd name="connsiteY6" fmla="*/ 12867 h 470067"/>
              <a:gd name="connsiteX0" fmla="*/ 0 w 9055100"/>
              <a:gd name="connsiteY0" fmla="*/ 25451 h 482651"/>
              <a:gd name="connsiteX1" fmla="*/ 1457325 w 9055100"/>
              <a:gd name="connsiteY1" fmla="*/ 28626 h 482651"/>
              <a:gd name="connsiteX2" fmla="*/ 1733550 w 9055100"/>
              <a:gd name="connsiteY2" fmla="*/ 19101 h 482651"/>
              <a:gd name="connsiteX3" fmla="*/ 2543175 w 9055100"/>
              <a:gd name="connsiteY3" fmla="*/ 52 h 482651"/>
              <a:gd name="connsiteX4" fmla="*/ 9055100 w 9055100"/>
              <a:gd name="connsiteY4" fmla="*/ 25451 h 482651"/>
              <a:gd name="connsiteX5" fmla="*/ 9055100 w 9055100"/>
              <a:gd name="connsiteY5" fmla="*/ 482651 h 482651"/>
              <a:gd name="connsiteX6" fmla="*/ 0 w 9055100"/>
              <a:gd name="connsiteY6" fmla="*/ 482651 h 482651"/>
              <a:gd name="connsiteX7" fmla="*/ 0 w 9055100"/>
              <a:gd name="connsiteY7" fmla="*/ 25451 h 482651"/>
              <a:gd name="connsiteX0" fmla="*/ 0 w 9055100"/>
              <a:gd name="connsiteY0" fmla="*/ 25451 h 482651"/>
              <a:gd name="connsiteX1" fmla="*/ 1457325 w 9055100"/>
              <a:gd name="connsiteY1" fmla="*/ 28626 h 482651"/>
              <a:gd name="connsiteX2" fmla="*/ 1733550 w 9055100"/>
              <a:gd name="connsiteY2" fmla="*/ 19101 h 482651"/>
              <a:gd name="connsiteX3" fmla="*/ 2543175 w 9055100"/>
              <a:gd name="connsiteY3" fmla="*/ 52 h 482651"/>
              <a:gd name="connsiteX4" fmla="*/ 9055100 w 9055100"/>
              <a:gd name="connsiteY4" fmla="*/ 25451 h 482651"/>
              <a:gd name="connsiteX5" fmla="*/ 9055100 w 9055100"/>
              <a:gd name="connsiteY5" fmla="*/ 482651 h 482651"/>
              <a:gd name="connsiteX6" fmla="*/ 0 w 9055100"/>
              <a:gd name="connsiteY6" fmla="*/ 482651 h 482651"/>
              <a:gd name="connsiteX7" fmla="*/ 0 w 9055100"/>
              <a:gd name="connsiteY7" fmla="*/ 25451 h 482651"/>
              <a:gd name="connsiteX0" fmla="*/ 0 w 9074150"/>
              <a:gd name="connsiteY0" fmla="*/ 25451 h 482651"/>
              <a:gd name="connsiteX1" fmla="*/ 1457325 w 9074150"/>
              <a:gd name="connsiteY1" fmla="*/ 28626 h 482651"/>
              <a:gd name="connsiteX2" fmla="*/ 1733550 w 9074150"/>
              <a:gd name="connsiteY2" fmla="*/ 19101 h 482651"/>
              <a:gd name="connsiteX3" fmla="*/ 2543175 w 9074150"/>
              <a:gd name="connsiteY3" fmla="*/ 52 h 482651"/>
              <a:gd name="connsiteX4" fmla="*/ 9074150 w 9074150"/>
              <a:gd name="connsiteY4" fmla="*/ 235001 h 482651"/>
              <a:gd name="connsiteX5" fmla="*/ 9055100 w 9074150"/>
              <a:gd name="connsiteY5" fmla="*/ 482651 h 482651"/>
              <a:gd name="connsiteX6" fmla="*/ 0 w 9074150"/>
              <a:gd name="connsiteY6" fmla="*/ 482651 h 482651"/>
              <a:gd name="connsiteX7" fmla="*/ 0 w 9074150"/>
              <a:gd name="connsiteY7" fmla="*/ 25451 h 482651"/>
              <a:gd name="connsiteX0" fmla="*/ 0 w 9074150"/>
              <a:gd name="connsiteY0" fmla="*/ 6429 h 463629"/>
              <a:gd name="connsiteX1" fmla="*/ 1457325 w 9074150"/>
              <a:gd name="connsiteY1" fmla="*/ 9604 h 463629"/>
              <a:gd name="connsiteX2" fmla="*/ 1733550 w 9074150"/>
              <a:gd name="connsiteY2" fmla="*/ 79 h 463629"/>
              <a:gd name="connsiteX3" fmla="*/ 2543175 w 9074150"/>
              <a:gd name="connsiteY3" fmla="*/ 209630 h 463629"/>
              <a:gd name="connsiteX4" fmla="*/ 9074150 w 9074150"/>
              <a:gd name="connsiteY4" fmla="*/ 215979 h 463629"/>
              <a:gd name="connsiteX5" fmla="*/ 9055100 w 9074150"/>
              <a:gd name="connsiteY5" fmla="*/ 463629 h 463629"/>
              <a:gd name="connsiteX6" fmla="*/ 0 w 9074150"/>
              <a:gd name="connsiteY6" fmla="*/ 463629 h 463629"/>
              <a:gd name="connsiteX7" fmla="*/ 0 w 9074150"/>
              <a:gd name="connsiteY7" fmla="*/ 6429 h 463629"/>
              <a:gd name="connsiteX0" fmla="*/ 0 w 9074150"/>
              <a:gd name="connsiteY0" fmla="*/ 6432 h 463632"/>
              <a:gd name="connsiteX1" fmla="*/ 1457325 w 9074150"/>
              <a:gd name="connsiteY1" fmla="*/ 9607 h 463632"/>
              <a:gd name="connsiteX2" fmla="*/ 1733550 w 9074150"/>
              <a:gd name="connsiteY2" fmla="*/ 82 h 463632"/>
              <a:gd name="connsiteX3" fmla="*/ 2543175 w 9074150"/>
              <a:gd name="connsiteY3" fmla="*/ 209633 h 463632"/>
              <a:gd name="connsiteX4" fmla="*/ 9074150 w 9074150"/>
              <a:gd name="connsiteY4" fmla="*/ 215982 h 463632"/>
              <a:gd name="connsiteX5" fmla="*/ 9055100 w 9074150"/>
              <a:gd name="connsiteY5" fmla="*/ 463632 h 463632"/>
              <a:gd name="connsiteX6" fmla="*/ 0 w 9074150"/>
              <a:gd name="connsiteY6" fmla="*/ 463632 h 463632"/>
              <a:gd name="connsiteX7" fmla="*/ 0 w 9074150"/>
              <a:gd name="connsiteY7" fmla="*/ 6432 h 463632"/>
              <a:gd name="connsiteX0" fmla="*/ 0 w 9074150"/>
              <a:gd name="connsiteY0" fmla="*/ 0 h 457200"/>
              <a:gd name="connsiteX1" fmla="*/ 1457325 w 9074150"/>
              <a:gd name="connsiteY1" fmla="*/ 3175 h 457200"/>
              <a:gd name="connsiteX2" fmla="*/ 1962150 w 9074150"/>
              <a:gd name="connsiteY2" fmla="*/ 22225 h 457200"/>
              <a:gd name="connsiteX3" fmla="*/ 2543175 w 9074150"/>
              <a:gd name="connsiteY3" fmla="*/ 203201 h 457200"/>
              <a:gd name="connsiteX4" fmla="*/ 9074150 w 9074150"/>
              <a:gd name="connsiteY4" fmla="*/ 209550 h 457200"/>
              <a:gd name="connsiteX5" fmla="*/ 9055100 w 9074150"/>
              <a:gd name="connsiteY5" fmla="*/ 457200 h 457200"/>
              <a:gd name="connsiteX6" fmla="*/ 0 w 9074150"/>
              <a:gd name="connsiteY6" fmla="*/ 457200 h 457200"/>
              <a:gd name="connsiteX7" fmla="*/ 0 w 9074150"/>
              <a:gd name="connsiteY7" fmla="*/ 0 h 457200"/>
              <a:gd name="connsiteX0" fmla="*/ 0 w 9074150"/>
              <a:gd name="connsiteY0" fmla="*/ 0 h 457200"/>
              <a:gd name="connsiteX1" fmla="*/ 1962150 w 9074150"/>
              <a:gd name="connsiteY1" fmla="*/ 22225 h 457200"/>
              <a:gd name="connsiteX2" fmla="*/ 2543175 w 9074150"/>
              <a:gd name="connsiteY2" fmla="*/ 203201 h 457200"/>
              <a:gd name="connsiteX3" fmla="*/ 9074150 w 9074150"/>
              <a:gd name="connsiteY3" fmla="*/ 209550 h 457200"/>
              <a:gd name="connsiteX4" fmla="*/ 9055100 w 9074150"/>
              <a:gd name="connsiteY4" fmla="*/ 457200 h 457200"/>
              <a:gd name="connsiteX5" fmla="*/ 0 w 9074150"/>
              <a:gd name="connsiteY5" fmla="*/ 457200 h 457200"/>
              <a:gd name="connsiteX6" fmla="*/ 0 w 9074150"/>
              <a:gd name="connsiteY6" fmla="*/ 0 h 457200"/>
              <a:gd name="connsiteX0" fmla="*/ 0 w 9074150"/>
              <a:gd name="connsiteY0" fmla="*/ 0 h 457200"/>
              <a:gd name="connsiteX1" fmla="*/ 1914525 w 9074150"/>
              <a:gd name="connsiteY1" fmla="*/ 3175 h 457200"/>
              <a:gd name="connsiteX2" fmla="*/ 2543175 w 9074150"/>
              <a:gd name="connsiteY2" fmla="*/ 203201 h 457200"/>
              <a:gd name="connsiteX3" fmla="*/ 9074150 w 9074150"/>
              <a:gd name="connsiteY3" fmla="*/ 209550 h 457200"/>
              <a:gd name="connsiteX4" fmla="*/ 9055100 w 9074150"/>
              <a:gd name="connsiteY4" fmla="*/ 457200 h 457200"/>
              <a:gd name="connsiteX5" fmla="*/ 0 w 9074150"/>
              <a:gd name="connsiteY5" fmla="*/ 457200 h 457200"/>
              <a:gd name="connsiteX6" fmla="*/ 0 w 9074150"/>
              <a:gd name="connsiteY6" fmla="*/ 0 h 457200"/>
              <a:gd name="connsiteX0" fmla="*/ 0 w 9074150"/>
              <a:gd name="connsiteY0" fmla="*/ 0 h 457200"/>
              <a:gd name="connsiteX1" fmla="*/ 1914525 w 9074150"/>
              <a:gd name="connsiteY1" fmla="*/ 3175 h 457200"/>
              <a:gd name="connsiteX2" fmla="*/ 2543175 w 9074150"/>
              <a:gd name="connsiteY2" fmla="*/ 203201 h 457200"/>
              <a:gd name="connsiteX3" fmla="*/ 9074150 w 9074150"/>
              <a:gd name="connsiteY3" fmla="*/ 209550 h 457200"/>
              <a:gd name="connsiteX4" fmla="*/ 9055100 w 9074150"/>
              <a:gd name="connsiteY4" fmla="*/ 457200 h 457200"/>
              <a:gd name="connsiteX5" fmla="*/ 0 w 9074150"/>
              <a:gd name="connsiteY5" fmla="*/ 457200 h 457200"/>
              <a:gd name="connsiteX6" fmla="*/ 0 w 9074150"/>
              <a:gd name="connsiteY6" fmla="*/ 0 h 457200"/>
              <a:gd name="connsiteX0" fmla="*/ 0 w 9074150"/>
              <a:gd name="connsiteY0" fmla="*/ 0 h 457200"/>
              <a:gd name="connsiteX1" fmla="*/ 1914525 w 9074150"/>
              <a:gd name="connsiteY1" fmla="*/ 3175 h 457200"/>
              <a:gd name="connsiteX2" fmla="*/ 2543175 w 9074150"/>
              <a:gd name="connsiteY2" fmla="*/ 203201 h 457200"/>
              <a:gd name="connsiteX3" fmla="*/ 9074150 w 9074150"/>
              <a:gd name="connsiteY3" fmla="*/ 209550 h 457200"/>
              <a:gd name="connsiteX4" fmla="*/ 9055100 w 9074150"/>
              <a:gd name="connsiteY4" fmla="*/ 457200 h 457200"/>
              <a:gd name="connsiteX5" fmla="*/ 0 w 9074150"/>
              <a:gd name="connsiteY5" fmla="*/ 457200 h 457200"/>
              <a:gd name="connsiteX6" fmla="*/ 0 w 9074150"/>
              <a:gd name="connsiteY6" fmla="*/ 0 h 457200"/>
              <a:gd name="connsiteX0" fmla="*/ 0 w 9074150"/>
              <a:gd name="connsiteY0" fmla="*/ 94393 h 551593"/>
              <a:gd name="connsiteX1" fmla="*/ 1914525 w 9074150"/>
              <a:gd name="connsiteY1" fmla="*/ 0 h 551593"/>
              <a:gd name="connsiteX2" fmla="*/ 2543175 w 9074150"/>
              <a:gd name="connsiteY2" fmla="*/ 297594 h 551593"/>
              <a:gd name="connsiteX3" fmla="*/ 9074150 w 9074150"/>
              <a:gd name="connsiteY3" fmla="*/ 303943 h 551593"/>
              <a:gd name="connsiteX4" fmla="*/ 9055100 w 9074150"/>
              <a:gd name="connsiteY4" fmla="*/ 551593 h 551593"/>
              <a:gd name="connsiteX5" fmla="*/ 0 w 9074150"/>
              <a:gd name="connsiteY5" fmla="*/ 551593 h 551593"/>
              <a:gd name="connsiteX6" fmla="*/ 0 w 9074150"/>
              <a:gd name="connsiteY6" fmla="*/ 94393 h 551593"/>
              <a:gd name="connsiteX0" fmla="*/ 0 w 9074150"/>
              <a:gd name="connsiteY0" fmla="*/ 1757 h 551593"/>
              <a:gd name="connsiteX1" fmla="*/ 1914525 w 9074150"/>
              <a:gd name="connsiteY1" fmla="*/ 0 h 551593"/>
              <a:gd name="connsiteX2" fmla="*/ 2543175 w 9074150"/>
              <a:gd name="connsiteY2" fmla="*/ 297594 h 551593"/>
              <a:gd name="connsiteX3" fmla="*/ 9074150 w 9074150"/>
              <a:gd name="connsiteY3" fmla="*/ 303943 h 551593"/>
              <a:gd name="connsiteX4" fmla="*/ 9055100 w 9074150"/>
              <a:gd name="connsiteY4" fmla="*/ 551593 h 551593"/>
              <a:gd name="connsiteX5" fmla="*/ 0 w 9074150"/>
              <a:gd name="connsiteY5" fmla="*/ 551593 h 551593"/>
              <a:gd name="connsiteX6" fmla="*/ 0 w 9074150"/>
              <a:gd name="connsiteY6" fmla="*/ 1757 h 551593"/>
              <a:gd name="connsiteX0" fmla="*/ 0 w 9090546"/>
              <a:gd name="connsiteY0" fmla="*/ 1757 h 551593"/>
              <a:gd name="connsiteX1" fmla="*/ 1914525 w 9090546"/>
              <a:gd name="connsiteY1" fmla="*/ 0 h 551593"/>
              <a:gd name="connsiteX2" fmla="*/ 2543175 w 9090546"/>
              <a:gd name="connsiteY2" fmla="*/ 297594 h 551593"/>
              <a:gd name="connsiteX3" fmla="*/ 9074150 w 9090546"/>
              <a:gd name="connsiteY3" fmla="*/ 303943 h 551593"/>
              <a:gd name="connsiteX4" fmla="*/ 9090546 w 9090546"/>
              <a:gd name="connsiteY4" fmla="*/ 551593 h 551593"/>
              <a:gd name="connsiteX5" fmla="*/ 0 w 9090546"/>
              <a:gd name="connsiteY5" fmla="*/ 551593 h 551593"/>
              <a:gd name="connsiteX6" fmla="*/ 0 w 9090546"/>
              <a:gd name="connsiteY6" fmla="*/ 1757 h 551593"/>
              <a:gd name="connsiteX0" fmla="*/ 0 w 9102506"/>
              <a:gd name="connsiteY0" fmla="*/ 1757 h 551593"/>
              <a:gd name="connsiteX1" fmla="*/ 1914525 w 9102506"/>
              <a:gd name="connsiteY1" fmla="*/ 0 h 551593"/>
              <a:gd name="connsiteX2" fmla="*/ 2543175 w 9102506"/>
              <a:gd name="connsiteY2" fmla="*/ 297594 h 551593"/>
              <a:gd name="connsiteX3" fmla="*/ 9102506 w 9102506"/>
              <a:gd name="connsiteY3" fmla="*/ 293974 h 551593"/>
              <a:gd name="connsiteX4" fmla="*/ 9090546 w 9102506"/>
              <a:gd name="connsiteY4" fmla="*/ 551593 h 551593"/>
              <a:gd name="connsiteX5" fmla="*/ 0 w 9102506"/>
              <a:gd name="connsiteY5" fmla="*/ 551593 h 551593"/>
              <a:gd name="connsiteX6" fmla="*/ 0 w 9102506"/>
              <a:gd name="connsiteY6" fmla="*/ 1757 h 55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2506" h="551593">
                <a:moveTo>
                  <a:pt x="0" y="1757"/>
                </a:moveTo>
                <a:lnTo>
                  <a:pt x="1914525" y="0"/>
                </a:lnTo>
                <a:cubicBezTo>
                  <a:pt x="1928812" y="1"/>
                  <a:pt x="2523067" y="287011"/>
                  <a:pt x="2543175" y="297594"/>
                </a:cubicBezTo>
                <a:lnTo>
                  <a:pt x="9102506" y="293974"/>
                </a:lnTo>
                <a:lnTo>
                  <a:pt x="9090546" y="551593"/>
                </a:lnTo>
                <a:lnTo>
                  <a:pt x="0" y="551593"/>
                </a:lnTo>
                <a:lnTo>
                  <a:pt x="0" y="1757"/>
                </a:lnTo>
                <a:close/>
              </a:path>
            </a:pathLst>
          </a:custGeom>
          <a:blipFill>
            <a:blip r:embed="rId15"/>
            <a:srcRect/>
            <a:stretch>
              <a:fillRect l="-4591" t="-32874" r="-1549" b="-1455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627648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2" r:id="rId4"/>
    <p:sldLayoutId id="2147483655" r:id="rId5"/>
    <p:sldLayoutId id="2147483651" r:id="rId6"/>
    <p:sldLayoutId id="2147483658" r:id="rId7"/>
    <p:sldLayoutId id="2147483656" r:id="rId8"/>
    <p:sldLayoutId id="2147483657" r:id="rId9"/>
    <p:sldLayoutId id="2147483654"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croco-ocean.org/"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emf"/></Relationships>
</file>

<file path=ppt/slides/_rels/slide3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7.png"/></Relationships>
</file>

<file path=ppt/slides/_rels/slide39.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5.xml"/><Relationship Id="rId5" Type="http://schemas.openxmlformats.org/officeDocument/2006/relationships/image" Target="../media/image126.jpg"/><Relationship Id="rId4" Type="http://schemas.openxmlformats.org/officeDocument/2006/relationships/image" Target="../media/image12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arcador de texto 19">
            <a:extLst>
              <a:ext uri="{FF2B5EF4-FFF2-40B4-BE49-F238E27FC236}">
                <a16:creationId xmlns:a16="http://schemas.microsoft.com/office/drawing/2014/main" id="{8A627828-772B-4F53-AD38-27E904ED78D5}"/>
              </a:ext>
            </a:extLst>
          </p:cNvPr>
          <p:cNvSpPr>
            <a:spLocks noGrp="1"/>
          </p:cNvSpPr>
          <p:nvPr>
            <p:ph type="body" sz="quarter" idx="10"/>
          </p:nvPr>
        </p:nvSpPr>
        <p:spPr>
          <a:xfrm>
            <a:off x="5394121" y="3212505"/>
            <a:ext cx="6489146" cy="3294591"/>
          </a:xfrm>
        </p:spPr>
        <p:txBody>
          <a:bodyPr/>
          <a:lstStyle/>
          <a:p>
            <a:pPr algn="ctr"/>
            <a:r>
              <a:rPr lang="es-MX" sz="3600" dirty="0">
                <a:latin typeface="Times New Roman" panose="02020603050405020304" pitchFamily="18" charset="0"/>
                <a:cs typeface="Times New Roman" panose="02020603050405020304" pitchFamily="18" charset="0"/>
              </a:rPr>
              <a:t>Modulo hidrodinámico proyecto SIPSEM</a:t>
            </a:r>
          </a:p>
          <a:p>
            <a:pPr algn="ctr"/>
            <a:endParaRPr lang="es-MX" sz="3600" dirty="0">
              <a:latin typeface="Times New Roman" panose="02020603050405020304" pitchFamily="18" charset="0"/>
              <a:cs typeface="Times New Roman" panose="02020603050405020304" pitchFamily="18" charset="0"/>
            </a:endParaRPr>
          </a:p>
          <a:p>
            <a:pPr algn="ctr"/>
            <a:r>
              <a:rPr lang="es-MX" sz="3600" dirty="0">
                <a:latin typeface="Times New Roman" panose="02020603050405020304" pitchFamily="18" charset="0"/>
                <a:cs typeface="Times New Roman" panose="02020603050405020304" pitchFamily="18" charset="0"/>
              </a:rPr>
              <a:t>Andrés Felipe Camilo Martínez; Claudia patricia Urbano Latorre; </a:t>
            </a:r>
            <a:r>
              <a:rPr lang="es-MX" sz="3600" dirty="0" err="1">
                <a:latin typeface="Times New Roman" panose="02020603050405020304" pitchFamily="18" charset="0"/>
                <a:cs typeface="Times New Roman" panose="02020603050405020304" pitchFamily="18" charset="0"/>
              </a:rPr>
              <a:t>Wilderman</a:t>
            </a:r>
            <a:r>
              <a:rPr lang="es-MX" sz="3600" dirty="0">
                <a:latin typeface="Times New Roman" panose="02020603050405020304" pitchFamily="18" charset="0"/>
                <a:cs typeface="Times New Roman" panose="02020603050405020304" pitchFamily="18" charset="0"/>
              </a:rPr>
              <a:t> Cerén</a:t>
            </a:r>
            <a:endParaRPr lang="es-CO"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7611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E5EC205-2944-4E6D-BCED-407627D6FBA2}"/>
              </a:ext>
            </a:extLst>
          </p:cNvPr>
          <p:cNvSpPr txBox="1"/>
          <p:nvPr/>
        </p:nvSpPr>
        <p:spPr>
          <a:xfrm>
            <a:off x="806117" y="312821"/>
            <a:ext cx="1478290" cy="477054"/>
          </a:xfrm>
          <a:prstGeom prst="rect">
            <a:avLst/>
          </a:prstGeom>
          <a:noFill/>
        </p:spPr>
        <p:txBody>
          <a:bodyPr wrap="none" rtlCol="0">
            <a:spAutoFit/>
          </a:bodyPr>
          <a:lstStyle/>
          <a:p>
            <a:r>
              <a:rPr lang="es-ES" sz="2500" dirty="0">
                <a:solidFill>
                  <a:schemeClr val="bg1"/>
                </a:solidFill>
                <a:latin typeface="Times New Roman" panose="02020603050405020304" pitchFamily="18" charset="0"/>
                <a:cs typeface="Times New Roman" panose="02020603050405020304" pitchFamily="18" charset="0"/>
              </a:rPr>
              <a:t>Fronteras </a:t>
            </a:r>
            <a:endParaRPr lang="es-CO" sz="2500"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3EA5F2AF-598E-47BB-8A03-B2D311D4A40D}"/>
              </a:ext>
            </a:extLst>
          </p:cNvPr>
          <p:cNvSpPr txBox="1"/>
          <p:nvPr/>
        </p:nvSpPr>
        <p:spPr>
          <a:xfrm>
            <a:off x="682487" y="1431234"/>
            <a:ext cx="10827025" cy="4401205"/>
          </a:xfrm>
          <a:prstGeom prst="rect">
            <a:avLst/>
          </a:prstGeom>
          <a:noFill/>
        </p:spPr>
        <p:txBody>
          <a:bodyPr wrap="square" rtlCol="0">
            <a:spAutoFit/>
          </a:bodyPr>
          <a:lstStyle/>
          <a:p>
            <a:pPr algn="just"/>
            <a:r>
              <a:rPr lang="es-ES" sz="2000" b="0" i="1" dirty="0">
                <a:effectLst/>
                <a:latin typeface="Times New Roman" panose="02020603050405020304" pitchFamily="18" charset="0"/>
                <a:cs typeface="Times New Roman" panose="02020603050405020304" pitchFamily="18" charset="0"/>
              </a:rPr>
              <a:t>“Si un límite lateral mira hacia el océano abierto, se necesitan condiciones sólidas de límite abierto (OBC) (</a:t>
            </a:r>
            <a:r>
              <a:rPr lang="es-ES" sz="2000" b="0" i="1" dirty="0" err="1">
                <a:effectLst/>
                <a:latin typeface="Times New Roman" panose="02020603050405020304" pitchFamily="18" charset="0"/>
                <a:cs typeface="Times New Roman" panose="02020603050405020304" pitchFamily="18" charset="0"/>
              </a:rPr>
              <a:t>Marchesiello</a:t>
            </a:r>
            <a:r>
              <a:rPr lang="es-ES" sz="2000" b="0" i="1" dirty="0">
                <a:effectLst/>
                <a:latin typeface="Times New Roman" panose="02020603050405020304" pitchFamily="18" charset="0"/>
                <a:cs typeface="Times New Roman" panose="02020603050405020304" pitchFamily="18" charset="0"/>
              </a:rPr>
              <a:t> et al., 2001). </a:t>
            </a:r>
            <a:r>
              <a:rPr lang="es-ES" sz="2000" b="0" i="1" dirty="0">
                <a:effectLst/>
                <a:highlight>
                  <a:srgbClr val="FFFF00"/>
                </a:highlight>
                <a:latin typeface="Times New Roman" panose="02020603050405020304" pitchFamily="18" charset="0"/>
                <a:cs typeface="Times New Roman" panose="02020603050405020304" pitchFamily="18" charset="0"/>
              </a:rPr>
              <a:t>El forzamiento del trazador y el flujo </a:t>
            </a:r>
            <a:r>
              <a:rPr lang="es-ES" sz="2000" b="0" i="1" dirty="0" err="1">
                <a:effectLst/>
                <a:highlight>
                  <a:srgbClr val="FFFF00"/>
                </a:highlight>
                <a:latin typeface="Times New Roman" panose="02020603050405020304" pitchFamily="18" charset="0"/>
                <a:cs typeface="Times New Roman" panose="02020603050405020304" pitchFamily="18" charset="0"/>
              </a:rPr>
              <a:t>baroclínico</a:t>
            </a:r>
            <a:r>
              <a:rPr lang="es-ES" sz="2000" b="0" i="1" dirty="0">
                <a:effectLst/>
                <a:highlight>
                  <a:srgbClr val="FFFF00"/>
                </a:highlight>
                <a:latin typeface="Times New Roman" panose="02020603050405020304" pitchFamily="18" charset="0"/>
                <a:cs typeface="Times New Roman" panose="02020603050405020304" pitchFamily="18" charset="0"/>
              </a:rPr>
              <a:t> se aplica a través de una condición de radiación adaptativa, que ayuda a que las perturbaciones abandonen el dominio con solo un pequeño efecto en la solución interior. El mismo método se puede aplicar al flujo promediado en profundidad, pero (para el forzamiento de las mareas en particular) generalmente preferimos la característica entrante del sistema de aguas poco profundas como en condiciones de tipo </a:t>
            </a:r>
            <a:r>
              <a:rPr lang="es-ES" sz="2000" b="0" i="1" dirty="0" err="1">
                <a:effectLst/>
                <a:highlight>
                  <a:srgbClr val="FFFF00"/>
                </a:highlight>
                <a:latin typeface="Times New Roman" panose="02020603050405020304" pitchFamily="18" charset="0"/>
                <a:cs typeface="Times New Roman" panose="02020603050405020304" pitchFamily="18" charset="0"/>
              </a:rPr>
              <a:t>Flather</a:t>
            </a:r>
            <a:r>
              <a:rPr lang="es-ES" sz="2000" b="0" i="1" dirty="0">
                <a:effectLst/>
                <a:highlight>
                  <a:srgbClr val="FFFF00"/>
                </a:highlight>
                <a:latin typeface="Times New Roman" panose="02020603050405020304" pitchFamily="18" charset="0"/>
                <a:cs typeface="Times New Roman" panose="02020603050405020304" pitchFamily="18" charset="0"/>
              </a:rPr>
              <a:t> (</a:t>
            </a:r>
            <a:r>
              <a:rPr lang="es-ES" sz="2000" b="0" i="1" dirty="0" err="1">
                <a:effectLst/>
                <a:highlight>
                  <a:srgbClr val="FFFF00"/>
                </a:highlight>
                <a:latin typeface="Times New Roman" panose="02020603050405020304" pitchFamily="18" charset="0"/>
                <a:cs typeface="Times New Roman" panose="02020603050405020304" pitchFamily="18" charset="0"/>
              </a:rPr>
              <a:t>Marchesiello</a:t>
            </a:r>
            <a:r>
              <a:rPr lang="es-ES" sz="2000" b="0" i="1" dirty="0">
                <a:effectLst/>
                <a:highlight>
                  <a:srgbClr val="FFFF00"/>
                </a:highlight>
                <a:latin typeface="Times New Roman" panose="02020603050405020304" pitchFamily="18" charset="0"/>
                <a:cs typeface="Times New Roman" panose="02020603050405020304" pitchFamily="18" charset="0"/>
              </a:rPr>
              <a:t> et al., 2001; </a:t>
            </a:r>
            <a:r>
              <a:rPr lang="es-ES" sz="2000" b="0" i="1" dirty="0" err="1">
                <a:effectLst/>
                <a:highlight>
                  <a:srgbClr val="FFFF00"/>
                </a:highlight>
                <a:latin typeface="Times New Roman" panose="02020603050405020304" pitchFamily="18" charset="0"/>
                <a:cs typeface="Times New Roman" panose="02020603050405020304" pitchFamily="18" charset="0"/>
              </a:rPr>
              <a:t>Blayo</a:t>
            </a:r>
            <a:r>
              <a:rPr lang="es-ES" sz="2000" b="0" i="1" dirty="0">
                <a:effectLst/>
                <a:highlight>
                  <a:srgbClr val="FFFF00"/>
                </a:highlight>
                <a:latin typeface="Times New Roman" panose="02020603050405020304" pitchFamily="18" charset="0"/>
                <a:cs typeface="Times New Roman" panose="02020603050405020304" pitchFamily="18" charset="0"/>
              </a:rPr>
              <a:t> y </a:t>
            </a:r>
            <a:r>
              <a:rPr lang="es-ES" sz="2000" b="0" i="1" dirty="0" err="1">
                <a:effectLst/>
                <a:highlight>
                  <a:srgbClr val="FFFF00"/>
                </a:highlight>
                <a:latin typeface="Times New Roman" panose="02020603050405020304" pitchFamily="18" charset="0"/>
                <a:cs typeface="Times New Roman" panose="02020603050405020304" pitchFamily="18" charset="0"/>
              </a:rPr>
              <a:t>Debreu</a:t>
            </a:r>
            <a:r>
              <a:rPr lang="es-ES" sz="2000" b="0" i="1" dirty="0">
                <a:effectLst/>
                <a:highlight>
                  <a:srgbClr val="FFFF00"/>
                </a:highlight>
                <a:latin typeface="Times New Roman" panose="02020603050405020304" pitchFamily="18" charset="0"/>
                <a:cs typeface="Times New Roman" panose="02020603050405020304" pitchFamily="18" charset="0"/>
              </a:rPr>
              <a:t>, 2005)</a:t>
            </a:r>
            <a:r>
              <a:rPr lang="es-ES" sz="2000" b="0" i="1" dirty="0">
                <a:effectLst/>
                <a:latin typeface="Times New Roman" panose="02020603050405020304" pitchFamily="18" charset="0"/>
                <a:cs typeface="Times New Roman" panose="02020603050405020304" pitchFamily="18" charset="0"/>
              </a:rPr>
              <a:t>. Esto permite forzar la entrada de datos de onda larga, mientras que los generados dentro del dominio pueden salir, lo que también garantiza la casi conservación de la masa y la energía a través del límite abierto. Se agrega una capa de esponja cerca de los límites abiertos para limitar los efectos a pequeña escala y facilitar la transición entre la solución interior y los datos del límite. Los datos de límite se pueden aplicar solo en el límite (consulte la estrategia BRY a continuación) o en una capa de empuje (estrategia CLIMATOLOGY)”</a:t>
            </a:r>
          </a:p>
          <a:p>
            <a:pPr algn="just"/>
            <a:endParaRPr lang="es-ES" sz="2000" i="1" dirty="0">
              <a:latin typeface="Times New Roman" panose="02020603050405020304" pitchFamily="18" charset="0"/>
              <a:cs typeface="Times New Roman" panose="02020603050405020304" pitchFamily="18" charset="0"/>
            </a:endParaRPr>
          </a:p>
          <a:p>
            <a:pPr algn="just"/>
            <a:r>
              <a:rPr lang="en-US" sz="2000" b="0" i="1" dirty="0">
                <a:solidFill>
                  <a:srgbClr val="222222"/>
                </a:solidFill>
                <a:effectLst/>
                <a:latin typeface="Times New Roman" panose="02020603050405020304" pitchFamily="18" charset="0"/>
                <a:cs typeface="Times New Roman" panose="02020603050405020304" pitchFamily="18" charset="0"/>
              </a:rPr>
              <a:t>CROCO and CROCO_TOOLS are provided by  </a:t>
            </a:r>
            <a:r>
              <a:rPr lang="en-US" sz="2000" b="0" i="1" u="sng" dirty="0">
                <a:effectLst/>
                <a:latin typeface="Times New Roman" panose="02020603050405020304" pitchFamily="18" charset="0"/>
                <a:cs typeface="Times New Roman" panose="02020603050405020304" pitchFamily="18" charset="0"/>
                <a:hlinkClick r:id="rId2"/>
              </a:rPr>
              <a:t>http://www.croco-ocean.org</a:t>
            </a:r>
            <a:r>
              <a:rPr lang="en-US" sz="2000" b="0" i="1" dirty="0">
                <a:solidFill>
                  <a:srgbClr val="222222"/>
                </a:solidFill>
                <a:effectLst/>
                <a:latin typeface="Times New Roman" panose="02020603050405020304" pitchFamily="18" charset="0"/>
                <a:cs typeface="Times New Roman" panose="02020603050405020304" pitchFamily="18" charset="0"/>
              </a:rPr>
              <a:t> </a:t>
            </a:r>
            <a:endParaRPr lang="es-CO" sz="2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6188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67355C2E-253F-68F1-BCF5-8A52DD5DF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65" y="1259633"/>
            <a:ext cx="7081935" cy="50560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ítulo 1">
            <a:extLst>
              <a:ext uri="{FF2B5EF4-FFF2-40B4-BE49-F238E27FC236}">
                <a16:creationId xmlns:a16="http://schemas.microsoft.com/office/drawing/2014/main" id="{E999E07D-1AFD-8D67-2308-D0B9C75175BC}"/>
              </a:ext>
            </a:extLst>
          </p:cNvPr>
          <p:cNvSpPr>
            <a:spLocks noGrp="1"/>
          </p:cNvSpPr>
          <p:nvPr>
            <p:ph type="title"/>
          </p:nvPr>
        </p:nvSpPr>
        <p:spPr>
          <a:xfrm>
            <a:off x="918393" y="299400"/>
            <a:ext cx="6098226" cy="521694"/>
          </a:xfrm>
        </p:spPr>
        <p:txBody>
          <a:bodyPr>
            <a:noAutofit/>
          </a:bodyPr>
          <a:lstStyle/>
          <a:p>
            <a:r>
              <a:rPr lang="es-CO" sz="3200" dirty="0">
                <a:latin typeface="Times New Roman" panose="02020603050405020304" pitchFamily="18" charset="0"/>
                <a:cs typeface="Times New Roman" panose="02020603050405020304" pitchFamily="18" charset="0"/>
              </a:rPr>
              <a:t>Forzantes: Condiciones de borde</a:t>
            </a:r>
          </a:p>
        </p:txBody>
      </p:sp>
      <p:graphicFrame>
        <p:nvGraphicFramePr>
          <p:cNvPr id="14" name="Tabla 13">
            <a:extLst>
              <a:ext uri="{FF2B5EF4-FFF2-40B4-BE49-F238E27FC236}">
                <a16:creationId xmlns:a16="http://schemas.microsoft.com/office/drawing/2014/main" id="{4D605A8E-9144-F678-578F-98D3406CCB54}"/>
              </a:ext>
            </a:extLst>
          </p:cNvPr>
          <p:cNvGraphicFramePr>
            <a:graphicFrameLocks noGrp="1"/>
          </p:cNvGraphicFramePr>
          <p:nvPr>
            <p:extLst>
              <p:ext uri="{D42A27DB-BD31-4B8C-83A1-F6EECF244321}">
                <p14:modId xmlns:p14="http://schemas.microsoft.com/office/powerpoint/2010/main" val="935399283"/>
              </p:ext>
            </p:extLst>
          </p:nvPr>
        </p:nvGraphicFramePr>
        <p:xfrm>
          <a:off x="6522098" y="2593910"/>
          <a:ext cx="5511282" cy="3657240"/>
        </p:xfrm>
        <a:graphic>
          <a:graphicData uri="http://schemas.openxmlformats.org/drawingml/2006/table">
            <a:tbl>
              <a:tblPr/>
              <a:tblGrid>
                <a:gridCol w="1778499">
                  <a:extLst>
                    <a:ext uri="{9D8B030D-6E8A-4147-A177-3AD203B41FA5}">
                      <a16:colId xmlns:a16="http://schemas.microsoft.com/office/drawing/2014/main" val="870988242"/>
                    </a:ext>
                  </a:extLst>
                </a:gridCol>
                <a:gridCol w="3732783">
                  <a:extLst>
                    <a:ext uri="{9D8B030D-6E8A-4147-A177-3AD203B41FA5}">
                      <a16:colId xmlns:a16="http://schemas.microsoft.com/office/drawing/2014/main" val="2206265271"/>
                    </a:ext>
                  </a:extLst>
                </a:gridCol>
              </a:tblGrid>
              <a:tr h="325531">
                <a:tc>
                  <a:txBody>
                    <a:bodyPr/>
                    <a:lstStyle/>
                    <a:p>
                      <a:pPr fontAlgn="ctr"/>
                      <a:r>
                        <a:rPr lang="es-CO" sz="1200" b="1" dirty="0">
                          <a:effectLst/>
                          <a:latin typeface="Times New Roman" panose="02020603050405020304" pitchFamily="18" charset="0"/>
                          <a:cs typeface="Times New Roman" panose="02020603050405020304" pitchFamily="18" charset="0"/>
                        </a:rPr>
                        <a:t>OBC_M2SPECIFIED</a:t>
                      </a:r>
                    </a:p>
                  </a:txBody>
                  <a:tcPr marL="142201" marR="142201" marT="71100" marB="711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300" b="0" dirty="0">
                          <a:effectLst/>
                          <a:latin typeface="Times New Roman" panose="02020603050405020304" pitchFamily="18" charset="0"/>
                          <a:cs typeface="Times New Roman" panose="02020603050405020304" pitchFamily="18" charset="0"/>
                        </a:rPr>
                        <a:t>Activate specified OBCs for barotropic velocities</a:t>
                      </a:r>
                    </a:p>
                  </a:txBody>
                  <a:tcPr marL="142201" marR="142201" marT="71100" marB="711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156183174"/>
                  </a:ext>
                </a:extLst>
              </a:tr>
              <a:tr h="534800">
                <a:tc>
                  <a:txBody>
                    <a:bodyPr/>
                    <a:lstStyle/>
                    <a:p>
                      <a:pPr fontAlgn="ctr"/>
                      <a:r>
                        <a:rPr lang="es-CO" sz="1200" b="1" dirty="0">
                          <a:effectLst/>
                          <a:latin typeface="Times New Roman" panose="02020603050405020304" pitchFamily="18" charset="0"/>
                          <a:cs typeface="Times New Roman" panose="02020603050405020304" pitchFamily="18" charset="0"/>
                        </a:rPr>
                        <a:t>OBC_M2CHARACT</a:t>
                      </a:r>
                    </a:p>
                  </a:txBody>
                  <a:tcPr marL="142201" marR="142201" marT="71100" marB="711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n-US" sz="1300" b="0" kern="1200" dirty="0">
                          <a:solidFill>
                            <a:schemeClr val="tx1"/>
                          </a:solidFill>
                          <a:effectLst/>
                          <a:highlight>
                            <a:srgbClr val="FFFF00"/>
                          </a:highlight>
                          <a:latin typeface="Times New Roman" panose="02020603050405020304" pitchFamily="18" charset="0"/>
                          <a:ea typeface="+mn-ea"/>
                          <a:cs typeface="Times New Roman" panose="02020603050405020304" pitchFamily="18" charset="0"/>
                        </a:rPr>
                        <a:t>Activate OBCs from characteristic methods for barotropic velocities (default)</a:t>
                      </a:r>
                    </a:p>
                  </a:txBody>
                  <a:tcPr marL="142201" marR="142201" marT="71100" marB="711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3287980701"/>
                  </a:ext>
                </a:extLst>
              </a:tr>
              <a:tr h="325531">
                <a:tc>
                  <a:txBody>
                    <a:bodyPr/>
                    <a:lstStyle/>
                    <a:p>
                      <a:pPr fontAlgn="ctr"/>
                      <a:r>
                        <a:rPr lang="es-CO" sz="1200" b="1">
                          <a:effectLst/>
                          <a:latin typeface="Times New Roman" panose="02020603050405020304" pitchFamily="18" charset="0"/>
                          <a:cs typeface="Times New Roman" panose="02020603050405020304" pitchFamily="18" charset="0"/>
                        </a:rPr>
                        <a:t>OBC_M2ORLANSKI</a:t>
                      </a:r>
                    </a:p>
                  </a:txBody>
                  <a:tcPr marL="142201" marR="142201" marT="71100" marB="711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300" b="0">
                          <a:effectLst/>
                          <a:latin typeface="Times New Roman" panose="02020603050405020304" pitchFamily="18" charset="0"/>
                          <a:cs typeface="Times New Roman" panose="02020603050405020304" pitchFamily="18" charset="0"/>
                        </a:rPr>
                        <a:t>Activate radiative OBCs for barotropic velocities</a:t>
                      </a:r>
                    </a:p>
                  </a:txBody>
                  <a:tcPr marL="142201" marR="142201" marT="71100" marB="711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772201422"/>
                  </a:ext>
                </a:extLst>
              </a:tr>
              <a:tr h="534800">
                <a:tc>
                  <a:txBody>
                    <a:bodyPr/>
                    <a:lstStyle/>
                    <a:p>
                      <a:pPr fontAlgn="ctr"/>
                      <a:r>
                        <a:rPr lang="es-CO" sz="1200" b="1" dirty="0">
                          <a:effectLst/>
                          <a:latin typeface="Times New Roman" panose="02020603050405020304" pitchFamily="18" charset="0"/>
                          <a:cs typeface="Times New Roman" panose="02020603050405020304" pitchFamily="18" charset="0"/>
                        </a:rPr>
                        <a:t>OBC_VOLCONS</a:t>
                      </a:r>
                    </a:p>
                  </a:txBody>
                  <a:tcPr marL="142201" marR="142201" marT="71100" marB="711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300" b="0" dirty="0">
                          <a:effectLst/>
                          <a:latin typeface="Times New Roman" panose="02020603050405020304" pitchFamily="18" charset="0"/>
                          <a:cs typeface="Times New Roman" panose="02020603050405020304" pitchFamily="18" charset="0"/>
                        </a:rPr>
                        <a:t>Enforce mass conservation at open boundaries (with OBC_M2ORLANSKI)</a:t>
                      </a:r>
                    </a:p>
                  </a:txBody>
                  <a:tcPr marL="142201" marR="142201" marT="71100" marB="711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422062769"/>
                  </a:ext>
                </a:extLst>
              </a:tr>
              <a:tr h="325531">
                <a:tc>
                  <a:txBody>
                    <a:bodyPr/>
                    <a:lstStyle/>
                    <a:p>
                      <a:pPr fontAlgn="ctr"/>
                      <a:r>
                        <a:rPr lang="es-CO" sz="1200" b="1" dirty="0">
                          <a:effectLst/>
                          <a:latin typeface="Times New Roman" panose="02020603050405020304" pitchFamily="18" charset="0"/>
                          <a:cs typeface="Times New Roman" panose="02020603050405020304" pitchFamily="18" charset="0"/>
                        </a:rPr>
                        <a:t>OBC_M3SPECIFIED</a:t>
                      </a:r>
                    </a:p>
                  </a:txBody>
                  <a:tcPr marL="142201" marR="142201" marT="71100" marB="711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300" b="0" dirty="0">
                          <a:effectLst/>
                          <a:latin typeface="Times New Roman" panose="02020603050405020304" pitchFamily="18" charset="0"/>
                          <a:cs typeface="Times New Roman" panose="02020603050405020304" pitchFamily="18" charset="0"/>
                        </a:rPr>
                        <a:t>Activate specified OBCs for baroclinic velocities</a:t>
                      </a:r>
                    </a:p>
                  </a:txBody>
                  <a:tcPr marL="142201" marR="142201" marT="71100" marB="711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4083348836"/>
                  </a:ext>
                </a:extLst>
              </a:tr>
              <a:tr h="534800">
                <a:tc>
                  <a:txBody>
                    <a:bodyPr/>
                    <a:lstStyle/>
                    <a:p>
                      <a:pPr fontAlgn="ctr"/>
                      <a:r>
                        <a:rPr lang="es-CO" sz="1200" b="1" dirty="0">
                          <a:effectLst/>
                          <a:latin typeface="Times New Roman" panose="02020603050405020304" pitchFamily="18" charset="0"/>
                          <a:cs typeface="Times New Roman" panose="02020603050405020304" pitchFamily="18" charset="0"/>
                        </a:rPr>
                        <a:t>OBC_M3ORLANSKI</a:t>
                      </a:r>
                    </a:p>
                  </a:txBody>
                  <a:tcPr marL="142201" marR="142201" marT="71100" marB="711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300" b="0" dirty="0">
                          <a:effectLst/>
                          <a:highlight>
                            <a:srgbClr val="FFFF00"/>
                          </a:highlight>
                          <a:latin typeface="Times New Roman" panose="02020603050405020304" pitchFamily="18" charset="0"/>
                          <a:cs typeface="Times New Roman" panose="02020603050405020304" pitchFamily="18" charset="0"/>
                        </a:rPr>
                        <a:t>Activate radiative OBCs for baroclinic velocities (default)</a:t>
                      </a:r>
                    </a:p>
                  </a:txBody>
                  <a:tcPr marL="142201" marR="142201" marT="71100" marB="711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2183572685"/>
                  </a:ext>
                </a:extLst>
              </a:tr>
              <a:tr h="325531">
                <a:tc>
                  <a:txBody>
                    <a:bodyPr/>
                    <a:lstStyle/>
                    <a:p>
                      <a:pPr fontAlgn="ctr"/>
                      <a:r>
                        <a:rPr lang="es-CO" sz="1200" b="1">
                          <a:effectLst/>
                          <a:latin typeface="Times New Roman" panose="02020603050405020304" pitchFamily="18" charset="0"/>
                          <a:cs typeface="Times New Roman" panose="02020603050405020304" pitchFamily="18" charset="0"/>
                        </a:rPr>
                        <a:t>OBC_TSPECIFIED</a:t>
                      </a:r>
                    </a:p>
                  </a:txBody>
                  <a:tcPr marL="142201" marR="142201" marT="71100" marB="711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300" b="0" dirty="0">
                          <a:effectLst/>
                          <a:latin typeface="Times New Roman" panose="02020603050405020304" pitchFamily="18" charset="0"/>
                          <a:cs typeface="Times New Roman" panose="02020603050405020304" pitchFamily="18" charset="0"/>
                        </a:rPr>
                        <a:t>Activate specified OBCs for tracers</a:t>
                      </a:r>
                    </a:p>
                  </a:txBody>
                  <a:tcPr marL="142201" marR="142201" marT="71100" marB="711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702615673"/>
                  </a:ext>
                </a:extLst>
              </a:tr>
              <a:tr h="325531">
                <a:tc>
                  <a:txBody>
                    <a:bodyPr/>
                    <a:lstStyle/>
                    <a:p>
                      <a:pPr fontAlgn="ctr"/>
                      <a:r>
                        <a:rPr lang="es-CO" sz="1200" b="1">
                          <a:effectLst/>
                          <a:latin typeface="Times New Roman" panose="02020603050405020304" pitchFamily="18" charset="0"/>
                          <a:cs typeface="Times New Roman" panose="02020603050405020304" pitchFamily="18" charset="0"/>
                        </a:rPr>
                        <a:t>OBC_TORLANSKI</a:t>
                      </a:r>
                    </a:p>
                  </a:txBody>
                  <a:tcPr marL="142201" marR="142201" marT="71100" marB="711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300" b="0" dirty="0">
                          <a:effectLst/>
                          <a:highlight>
                            <a:srgbClr val="FFFF00"/>
                          </a:highlight>
                          <a:latin typeface="Times New Roman" panose="02020603050405020304" pitchFamily="18" charset="0"/>
                          <a:cs typeface="Times New Roman" panose="02020603050405020304" pitchFamily="18" charset="0"/>
                        </a:rPr>
                        <a:t>Activate radiative OBCs for tracers (default)</a:t>
                      </a:r>
                    </a:p>
                  </a:txBody>
                  <a:tcPr marL="142201" marR="142201" marT="71100" marB="711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815736496"/>
                  </a:ext>
                </a:extLst>
              </a:tr>
              <a:tr h="325531">
                <a:tc>
                  <a:txBody>
                    <a:bodyPr/>
                    <a:lstStyle/>
                    <a:p>
                      <a:pPr fontAlgn="ctr"/>
                      <a:r>
                        <a:rPr lang="es-CO" sz="1200" b="1" dirty="0">
                          <a:effectLst/>
                          <a:latin typeface="Times New Roman" panose="02020603050405020304" pitchFamily="18" charset="0"/>
                          <a:cs typeface="Times New Roman" panose="02020603050405020304" pitchFamily="18" charset="0"/>
                        </a:rPr>
                        <a:t>OBC_TUPWIND</a:t>
                      </a:r>
                    </a:p>
                  </a:txBody>
                  <a:tcPr marL="142201" marR="142201" marT="71100" marB="711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300" b="0" dirty="0">
                          <a:effectLst/>
                          <a:latin typeface="Times New Roman" panose="02020603050405020304" pitchFamily="18" charset="0"/>
                          <a:cs typeface="Times New Roman" panose="02020603050405020304" pitchFamily="18" charset="0"/>
                        </a:rPr>
                        <a:t>Activate upwind OBCs for tracers</a:t>
                      </a:r>
                    </a:p>
                  </a:txBody>
                  <a:tcPr marL="142201" marR="142201" marT="71100" marB="71100"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598937680"/>
                  </a:ext>
                </a:extLst>
              </a:tr>
            </a:tbl>
          </a:graphicData>
        </a:graphic>
      </p:graphicFrame>
      <p:cxnSp>
        <p:nvCxnSpPr>
          <p:cNvPr id="22" name="Conector: angular 21">
            <a:extLst>
              <a:ext uri="{FF2B5EF4-FFF2-40B4-BE49-F238E27FC236}">
                <a16:creationId xmlns:a16="http://schemas.microsoft.com/office/drawing/2014/main" id="{CEA8EF35-26B1-1B32-B251-047D4F325AFF}"/>
              </a:ext>
            </a:extLst>
          </p:cNvPr>
          <p:cNvCxnSpPr>
            <a:cxnSpLocks/>
            <a:endCxn id="14" idx="1"/>
          </p:cNvCxnSpPr>
          <p:nvPr/>
        </p:nvCxnSpPr>
        <p:spPr>
          <a:xfrm flipV="1">
            <a:off x="2276669" y="4422530"/>
            <a:ext cx="4245429" cy="1269143"/>
          </a:xfrm>
          <a:prstGeom prst="bentConnector3">
            <a:avLst>
              <a:gd name="adj1" fmla="val 825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3722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2CE2C22E-2D18-EFDE-2A93-0396E6B54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67" y="1195388"/>
            <a:ext cx="6447454" cy="49814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ítulo 1">
            <a:extLst>
              <a:ext uri="{FF2B5EF4-FFF2-40B4-BE49-F238E27FC236}">
                <a16:creationId xmlns:a16="http://schemas.microsoft.com/office/drawing/2014/main" id="{932D434F-768D-6549-50FC-BE1DE213A07B}"/>
              </a:ext>
            </a:extLst>
          </p:cNvPr>
          <p:cNvSpPr>
            <a:spLocks noGrp="1"/>
          </p:cNvSpPr>
          <p:nvPr>
            <p:ph type="title"/>
          </p:nvPr>
        </p:nvSpPr>
        <p:spPr>
          <a:xfrm>
            <a:off x="918393" y="299400"/>
            <a:ext cx="6098226" cy="521694"/>
          </a:xfrm>
        </p:spPr>
        <p:txBody>
          <a:bodyPr>
            <a:noAutofit/>
          </a:bodyPr>
          <a:lstStyle/>
          <a:p>
            <a:r>
              <a:rPr lang="es-CO" sz="3200" dirty="0">
                <a:latin typeface="Times New Roman" panose="02020603050405020304" pitchFamily="18" charset="0"/>
                <a:cs typeface="Times New Roman" panose="02020603050405020304" pitchFamily="18" charset="0"/>
              </a:rPr>
              <a:t>Forzantes: Condiciones de borde</a:t>
            </a:r>
          </a:p>
        </p:txBody>
      </p:sp>
      <p:pic>
        <p:nvPicPr>
          <p:cNvPr id="7" name="Picture 7">
            <a:extLst>
              <a:ext uri="{FF2B5EF4-FFF2-40B4-BE49-F238E27FC236}">
                <a16:creationId xmlns:a16="http://schemas.microsoft.com/office/drawing/2014/main" id="{1AD09A77-2810-50BF-B94E-59F0BFE218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8245" y="1754155"/>
            <a:ext cx="5901368" cy="42827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56658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A408B9BA-EFC1-1ECF-2706-4CAE81D39B8A}"/>
              </a:ext>
            </a:extLst>
          </p:cNvPr>
          <p:cNvSpPr>
            <a:spLocks noGrp="1"/>
          </p:cNvSpPr>
          <p:nvPr>
            <p:ph type="title"/>
          </p:nvPr>
        </p:nvSpPr>
        <p:spPr>
          <a:xfrm>
            <a:off x="918393" y="299400"/>
            <a:ext cx="6098226" cy="521694"/>
          </a:xfrm>
        </p:spPr>
        <p:txBody>
          <a:bodyPr>
            <a:noAutofit/>
          </a:bodyPr>
          <a:lstStyle/>
          <a:p>
            <a:r>
              <a:rPr lang="es-CO" sz="3200" dirty="0">
                <a:latin typeface="Times New Roman" panose="02020603050405020304" pitchFamily="18" charset="0"/>
                <a:cs typeface="Times New Roman" panose="02020603050405020304" pitchFamily="18" charset="0"/>
              </a:rPr>
              <a:t>Forzantes: Forzante atmosférico</a:t>
            </a:r>
          </a:p>
        </p:txBody>
      </p:sp>
      <p:pic>
        <p:nvPicPr>
          <p:cNvPr id="2" name="Picture 16">
            <a:extLst>
              <a:ext uri="{FF2B5EF4-FFF2-40B4-BE49-F238E27FC236}">
                <a16:creationId xmlns:a16="http://schemas.microsoft.com/office/drawing/2014/main" id="{4105FE32-38E6-2DED-7BDA-9A2CD17506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2123" y="1791483"/>
            <a:ext cx="6143484" cy="392979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CuadroTexto 3">
            <a:extLst>
              <a:ext uri="{FF2B5EF4-FFF2-40B4-BE49-F238E27FC236}">
                <a16:creationId xmlns:a16="http://schemas.microsoft.com/office/drawing/2014/main" id="{68EE9881-0D09-77CA-5550-D1372FA492E2}"/>
              </a:ext>
            </a:extLst>
          </p:cNvPr>
          <p:cNvSpPr txBox="1"/>
          <p:nvPr/>
        </p:nvSpPr>
        <p:spPr>
          <a:xfrm>
            <a:off x="1461294" y="1195323"/>
            <a:ext cx="2646727" cy="923330"/>
          </a:xfrm>
          <a:prstGeom prst="rect">
            <a:avLst/>
          </a:prstGeom>
          <a:noFill/>
        </p:spPr>
        <p:txBody>
          <a:bodyPr wrap="square">
            <a:spAutoFit/>
          </a:bodyPr>
          <a:lstStyle/>
          <a:p>
            <a:r>
              <a:rPr lang="es-CO" sz="1800" b="1" i="0" u="none" strike="noStrike" baseline="0" dirty="0">
                <a:latin typeface="Times New Roman" panose="02020603050405020304" pitchFamily="18" charset="0"/>
                <a:cs typeface="Times New Roman" panose="02020603050405020304" pitchFamily="18" charset="0"/>
              </a:rPr>
              <a:t>Modelo oceánico forzado</a:t>
            </a:r>
          </a:p>
          <a:p>
            <a:endParaRPr lang="es-CO" sz="1800" b="1" i="0" u="none" strike="noStrike" baseline="0" dirty="0">
              <a:latin typeface="Times New Roman" panose="02020603050405020304" pitchFamily="18" charset="0"/>
              <a:cs typeface="Times New Roman" panose="02020603050405020304" pitchFamily="18" charset="0"/>
            </a:endParaRPr>
          </a:p>
          <a:p>
            <a:pPr algn="ctr"/>
            <a:r>
              <a:rPr lang="es-CO" sz="1800" b="1" i="0" u="none" strike="noStrike" baseline="0" dirty="0">
                <a:latin typeface="Times New Roman" panose="02020603050405020304" pitchFamily="18" charset="0"/>
                <a:cs typeface="Times New Roman" panose="02020603050405020304" pitchFamily="18" charset="0"/>
              </a:rPr>
              <a:t>Archivos forzantes</a:t>
            </a:r>
            <a:endParaRPr lang="es-CO" b="1" dirty="0">
              <a:latin typeface="Times New Roman" panose="02020603050405020304" pitchFamily="18" charset="0"/>
              <a:cs typeface="Times New Roman" panose="02020603050405020304" pitchFamily="18" charset="0"/>
            </a:endParaRPr>
          </a:p>
        </p:txBody>
      </p:sp>
      <p:pic>
        <p:nvPicPr>
          <p:cNvPr id="7" name="Imagen 6">
            <a:extLst>
              <a:ext uri="{FF2B5EF4-FFF2-40B4-BE49-F238E27FC236}">
                <a16:creationId xmlns:a16="http://schemas.microsoft.com/office/drawing/2014/main" id="{3426FAD0-B263-8D4E-63B3-129A97D1F9E2}"/>
              </a:ext>
            </a:extLst>
          </p:cNvPr>
          <p:cNvPicPr>
            <a:picLocks noChangeAspect="1"/>
          </p:cNvPicPr>
          <p:nvPr/>
        </p:nvPicPr>
        <p:blipFill>
          <a:blip r:embed="rId3"/>
          <a:stretch>
            <a:fillRect/>
          </a:stretch>
        </p:blipFill>
        <p:spPr>
          <a:xfrm>
            <a:off x="1832158" y="2956551"/>
            <a:ext cx="1905000" cy="695325"/>
          </a:xfrm>
          <a:prstGeom prst="rect">
            <a:avLst/>
          </a:prstGeom>
        </p:spPr>
      </p:pic>
      <p:sp>
        <p:nvSpPr>
          <p:cNvPr id="8" name="Marco 7">
            <a:extLst>
              <a:ext uri="{FF2B5EF4-FFF2-40B4-BE49-F238E27FC236}">
                <a16:creationId xmlns:a16="http://schemas.microsoft.com/office/drawing/2014/main" id="{507AC401-4A73-E98C-35D9-F22B698205D2}"/>
              </a:ext>
            </a:extLst>
          </p:cNvPr>
          <p:cNvSpPr/>
          <p:nvPr/>
        </p:nvSpPr>
        <p:spPr>
          <a:xfrm>
            <a:off x="1601810" y="2776756"/>
            <a:ext cx="2365696" cy="1054916"/>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cxnSp>
        <p:nvCxnSpPr>
          <p:cNvPr id="10" name="Conector recto de flecha 9">
            <a:extLst>
              <a:ext uri="{FF2B5EF4-FFF2-40B4-BE49-F238E27FC236}">
                <a16:creationId xmlns:a16="http://schemas.microsoft.com/office/drawing/2014/main" id="{AED7CFF5-0465-CEBD-FE08-77B2F31A81B3}"/>
              </a:ext>
            </a:extLst>
          </p:cNvPr>
          <p:cNvCxnSpPr>
            <a:cxnSpLocks/>
            <a:stCxn id="4" idx="2"/>
            <a:endCxn id="8" idx="0"/>
          </p:cNvCxnSpPr>
          <p:nvPr/>
        </p:nvCxnSpPr>
        <p:spPr>
          <a:xfrm>
            <a:off x="2784658" y="2118653"/>
            <a:ext cx="0" cy="6581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esquinas redondeadas 14">
            <a:extLst>
              <a:ext uri="{FF2B5EF4-FFF2-40B4-BE49-F238E27FC236}">
                <a16:creationId xmlns:a16="http://schemas.microsoft.com/office/drawing/2014/main" id="{2ACFD2CD-7F4D-94B1-3F61-59984A9BFF98}"/>
              </a:ext>
            </a:extLst>
          </p:cNvPr>
          <p:cNvSpPr/>
          <p:nvPr/>
        </p:nvSpPr>
        <p:spPr>
          <a:xfrm>
            <a:off x="67821" y="4011468"/>
            <a:ext cx="2646726" cy="19635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esquinas redondeadas 15">
            <a:extLst>
              <a:ext uri="{FF2B5EF4-FFF2-40B4-BE49-F238E27FC236}">
                <a16:creationId xmlns:a16="http://schemas.microsoft.com/office/drawing/2014/main" id="{1295382C-588E-5CFD-A5DE-C618C84338FF}"/>
              </a:ext>
            </a:extLst>
          </p:cNvPr>
          <p:cNvSpPr/>
          <p:nvPr/>
        </p:nvSpPr>
        <p:spPr>
          <a:xfrm>
            <a:off x="3285834" y="4014591"/>
            <a:ext cx="2540963" cy="1920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CuadroTexto 17">
            <a:extLst>
              <a:ext uri="{FF2B5EF4-FFF2-40B4-BE49-F238E27FC236}">
                <a16:creationId xmlns:a16="http://schemas.microsoft.com/office/drawing/2014/main" id="{83B928BC-D275-A1E1-A721-8F200DEA9DDA}"/>
              </a:ext>
            </a:extLst>
          </p:cNvPr>
          <p:cNvSpPr txBox="1"/>
          <p:nvPr/>
        </p:nvSpPr>
        <p:spPr>
          <a:xfrm>
            <a:off x="403380" y="5935211"/>
            <a:ext cx="1753300" cy="369332"/>
          </a:xfrm>
          <a:prstGeom prst="rect">
            <a:avLst/>
          </a:prstGeom>
          <a:noFill/>
        </p:spPr>
        <p:txBody>
          <a:bodyPr wrap="square">
            <a:spAutoFit/>
          </a:bodyPr>
          <a:lstStyle/>
          <a:p>
            <a:r>
              <a:rPr lang="es-CO" sz="1800" b="1" i="0" u="none" strike="noStrike" baseline="0" dirty="0">
                <a:latin typeface="Times New Roman" panose="02020603050405020304" pitchFamily="18" charset="0"/>
                <a:cs typeface="Times New Roman" panose="02020603050405020304" pitchFamily="18" charset="0"/>
              </a:rPr>
              <a:t>Flujos forzados</a:t>
            </a:r>
            <a:endParaRPr lang="es-CO" dirty="0">
              <a:latin typeface="Times New Roman" panose="02020603050405020304" pitchFamily="18" charset="0"/>
              <a:cs typeface="Times New Roman" panose="02020603050405020304" pitchFamily="18" charset="0"/>
            </a:endParaRPr>
          </a:p>
        </p:txBody>
      </p:sp>
      <p:sp>
        <p:nvSpPr>
          <p:cNvPr id="20" name="CuadroTexto 19">
            <a:extLst>
              <a:ext uri="{FF2B5EF4-FFF2-40B4-BE49-F238E27FC236}">
                <a16:creationId xmlns:a16="http://schemas.microsoft.com/office/drawing/2014/main" id="{FB4C033C-48B9-07E9-F0B2-851AFF93D04B}"/>
              </a:ext>
            </a:extLst>
          </p:cNvPr>
          <p:cNvSpPr txBox="1"/>
          <p:nvPr/>
        </p:nvSpPr>
        <p:spPr>
          <a:xfrm>
            <a:off x="3731871" y="5945644"/>
            <a:ext cx="1631659" cy="369332"/>
          </a:xfrm>
          <a:prstGeom prst="rect">
            <a:avLst/>
          </a:prstGeom>
          <a:noFill/>
        </p:spPr>
        <p:txBody>
          <a:bodyPr wrap="square">
            <a:spAutoFit/>
          </a:bodyPr>
          <a:lstStyle/>
          <a:p>
            <a:r>
              <a:rPr lang="es-CO" sz="1800" b="1" i="0" u="none" strike="noStrike" baseline="0" dirty="0">
                <a:latin typeface="Times New Roman" panose="02020603050405020304" pitchFamily="18" charset="0"/>
                <a:cs typeface="Times New Roman" panose="02020603050405020304" pitchFamily="18" charset="0"/>
              </a:rPr>
              <a:t>Formulas </a:t>
            </a:r>
            <a:r>
              <a:rPr lang="es-CO" sz="1800" b="1" i="0" u="none" strike="noStrike" baseline="0" dirty="0" err="1">
                <a:latin typeface="Times New Roman" panose="02020603050405020304" pitchFamily="18" charset="0"/>
                <a:cs typeface="Times New Roman" panose="02020603050405020304" pitchFamily="18" charset="0"/>
              </a:rPr>
              <a:t>bulk</a:t>
            </a:r>
            <a:endParaRPr lang="es-CO"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AC93AE20-018B-5720-7695-9497D3BE3EB7}"/>
              </a:ext>
            </a:extLst>
          </p:cNvPr>
          <p:cNvSpPr txBox="1"/>
          <p:nvPr/>
        </p:nvSpPr>
        <p:spPr>
          <a:xfrm>
            <a:off x="190812" y="4090987"/>
            <a:ext cx="2540964" cy="1754326"/>
          </a:xfrm>
          <a:prstGeom prst="rect">
            <a:avLst/>
          </a:prstGeom>
          <a:noFill/>
        </p:spPr>
        <p:txBody>
          <a:bodyPr wrap="square">
            <a:spAutoFit/>
          </a:bodyPr>
          <a:lstStyle/>
          <a:p>
            <a:pPr algn="l"/>
            <a:r>
              <a:rPr lang="es-CO" sz="1800" b="0" i="0" u="none" strike="noStrike" baseline="0" dirty="0">
                <a:solidFill>
                  <a:schemeClr val="bg1"/>
                </a:solidFill>
                <a:latin typeface="Times New Roman" panose="02020603050405020304" pitchFamily="18" charset="0"/>
                <a:cs typeface="Times New Roman" panose="02020603050405020304" pitchFamily="18" charset="0"/>
              </a:rPr>
              <a:t>tensión de viento</a:t>
            </a:r>
          </a:p>
          <a:p>
            <a:pPr algn="l"/>
            <a:r>
              <a:rPr lang="es-CO" sz="1800" b="0" i="0" u="none" strike="noStrike" baseline="0" dirty="0">
                <a:solidFill>
                  <a:schemeClr val="bg1"/>
                </a:solidFill>
                <a:latin typeface="Times New Roman" panose="02020603050405020304" pitchFamily="18" charset="0"/>
                <a:cs typeface="Times New Roman" panose="02020603050405020304" pitchFamily="18" charset="0"/>
              </a:rPr>
              <a:t>flujo total de calor</a:t>
            </a:r>
          </a:p>
          <a:p>
            <a:pPr algn="l"/>
            <a:r>
              <a:rPr lang="es-CO" sz="1800" b="0" i="0" u="none" strike="noStrike" baseline="0" dirty="0">
                <a:solidFill>
                  <a:schemeClr val="bg1"/>
                </a:solidFill>
                <a:latin typeface="Times New Roman" panose="02020603050405020304" pitchFamily="18" charset="0"/>
                <a:cs typeface="Times New Roman" panose="02020603050405020304" pitchFamily="18" charset="0"/>
              </a:rPr>
              <a:t>flujo de agua dulce</a:t>
            </a:r>
          </a:p>
          <a:p>
            <a:pPr algn="l"/>
            <a:r>
              <a:rPr lang="es-CO" sz="1800" b="0" i="0" u="none" strike="noStrike" baseline="0" dirty="0">
                <a:solidFill>
                  <a:schemeClr val="bg1"/>
                </a:solidFill>
                <a:latin typeface="Times New Roman" panose="02020603050405020304" pitchFamily="18" charset="0"/>
                <a:cs typeface="Times New Roman" panose="02020603050405020304" pitchFamily="18" charset="0"/>
              </a:rPr>
              <a:t>flujo short-wave</a:t>
            </a:r>
          </a:p>
          <a:p>
            <a:pPr algn="l"/>
            <a:r>
              <a:rPr lang="es-CO" sz="1800" b="0" i="0" u="none" strike="noStrike" baseline="0" dirty="0">
                <a:solidFill>
                  <a:schemeClr val="bg1"/>
                </a:solidFill>
                <a:latin typeface="Times New Roman" panose="02020603050405020304" pitchFamily="18" charset="0"/>
                <a:cs typeface="Times New Roman" panose="02020603050405020304" pitchFamily="18" charset="0"/>
              </a:rPr>
              <a:t>flujo </a:t>
            </a:r>
            <a:r>
              <a:rPr lang="es-CO" sz="1800" b="0" i="0" u="none" strike="noStrike" baseline="0" dirty="0" err="1">
                <a:solidFill>
                  <a:schemeClr val="bg1"/>
                </a:solidFill>
                <a:latin typeface="Times New Roman" panose="02020603050405020304" pitchFamily="18" charset="0"/>
                <a:cs typeface="Times New Roman" panose="02020603050405020304" pitchFamily="18" charset="0"/>
              </a:rPr>
              <a:t>longwave</a:t>
            </a:r>
            <a:r>
              <a:rPr lang="es-CO" sz="1800" b="0" i="0" u="none" strike="noStrike" baseline="0" dirty="0">
                <a:solidFill>
                  <a:schemeClr val="bg1"/>
                </a:solidFill>
                <a:latin typeface="Times New Roman" panose="02020603050405020304" pitchFamily="18" charset="0"/>
                <a:cs typeface="Times New Roman" panose="02020603050405020304" pitchFamily="18" charset="0"/>
              </a:rPr>
              <a:t> incidente</a:t>
            </a:r>
          </a:p>
          <a:p>
            <a:pPr algn="l"/>
            <a:r>
              <a:rPr lang="es-CO" sz="1800" b="0" i="0" u="none" strike="noStrike" baseline="0" dirty="0">
                <a:solidFill>
                  <a:schemeClr val="bg1"/>
                </a:solidFill>
                <a:latin typeface="Times New Roman" panose="02020603050405020304" pitchFamily="18" charset="0"/>
                <a:cs typeface="Times New Roman" panose="02020603050405020304" pitchFamily="18" charset="0"/>
              </a:rPr>
              <a:t>(TSM para </a:t>
            </a:r>
            <a:r>
              <a:rPr lang="es-CO" sz="1800" b="0" i="0" u="none" strike="noStrike" baseline="0" dirty="0" err="1">
                <a:solidFill>
                  <a:schemeClr val="bg1"/>
                </a:solidFill>
                <a:latin typeface="Times New Roman" panose="02020603050405020304" pitchFamily="18" charset="0"/>
                <a:cs typeface="Times New Roman" panose="02020603050405020304" pitchFamily="18" charset="0"/>
              </a:rPr>
              <a:t>relajacion</a:t>
            </a:r>
            <a:r>
              <a:rPr lang="es-CO" sz="1800" b="0" i="0" u="none" strike="noStrike" baseline="0" dirty="0">
                <a:solidFill>
                  <a:schemeClr val="bg1"/>
                </a:solidFill>
                <a:latin typeface="Times New Roman" panose="02020603050405020304" pitchFamily="18" charset="0"/>
                <a:cs typeface="Times New Roman" panose="02020603050405020304" pitchFamily="18" charset="0"/>
              </a:rPr>
              <a:t>)</a:t>
            </a:r>
            <a:endParaRPr lang="es-CO" dirty="0">
              <a:solidFill>
                <a:schemeClr val="bg1"/>
              </a:solidFill>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4A10B9B1-9B87-51E5-F7B7-B47ECBDCD236}"/>
              </a:ext>
            </a:extLst>
          </p:cNvPr>
          <p:cNvSpPr txBox="1"/>
          <p:nvPr/>
        </p:nvSpPr>
        <p:spPr>
          <a:xfrm>
            <a:off x="3462108" y="4090987"/>
            <a:ext cx="2233082" cy="1754326"/>
          </a:xfrm>
          <a:prstGeom prst="rect">
            <a:avLst/>
          </a:prstGeom>
          <a:noFill/>
        </p:spPr>
        <p:txBody>
          <a:bodyPr wrap="square">
            <a:spAutoFit/>
          </a:bodyPr>
          <a:lstStyle/>
          <a:p>
            <a:pPr algn="l"/>
            <a:r>
              <a:rPr lang="es-CO" sz="1800" b="0" i="0" u="none" strike="noStrike" baseline="0" dirty="0">
                <a:solidFill>
                  <a:schemeClr val="bg1"/>
                </a:solidFill>
                <a:latin typeface="Times New Roman" panose="02020603050405020304" pitchFamily="18" charset="0"/>
                <a:cs typeface="Times New Roman" panose="02020603050405020304" pitchFamily="18" charset="0"/>
              </a:rPr>
              <a:t>Temperatura del aire</a:t>
            </a:r>
          </a:p>
          <a:p>
            <a:pPr algn="l"/>
            <a:r>
              <a:rPr lang="es-CO" sz="1800" b="0" i="0" u="none" strike="noStrike" baseline="0" dirty="0">
                <a:solidFill>
                  <a:schemeClr val="bg1"/>
                </a:solidFill>
                <a:latin typeface="Times New Roman" panose="02020603050405020304" pitchFamily="18" charset="0"/>
                <a:cs typeface="Times New Roman" panose="02020603050405020304" pitchFamily="18" charset="0"/>
              </a:rPr>
              <a:t>Humedad</a:t>
            </a:r>
          </a:p>
          <a:p>
            <a:pPr algn="l"/>
            <a:r>
              <a:rPr lang="es-CO" sz="1800" b="0" i="0" u="none" strike="noStrike" baseline="0" dirty="0">
                <a:solidFill>
                  <a:schemeClr val="bg1"/>
                </a:solidFill>
                <a:latin typeface="Times New Roman" panose="02020603050405020304" pitchFamily="18" charset="0"/>
                <a:cs typeface="Times New Roman" panose="02020603050405020304" pitchFamily="18" charset="0"/>
              </a:rPr>
              <a:t>Presión atmosférica</a:t>
            </a:r>
          </a:p>
          <a:p>
            <a:pPr algn="l"/>
            <a:r>
              <a:rPr lang="es-CO" sz="1800" b="0" i="0" u="none" strike="noStrike" baseline="0" dirty="0">
                <a:solidFill>
                  <a:schemeClr val="bg1"/>
                </a:solidFill>
                <a:latin typeface="Times New Roman" panose="02020603050405020304" pitchFamily="18" charset="0"/>
                <a:cs typeface="Times New Roman" panose="02020603050405020304" pitchFamily="18" charset="0"/>
              </a:rPr>
              <a:t>Velocidad del viento</a:t>
            </a:r>
          </a:p>
          <a:p>
            <a:pPr algn="l"/>
            <a:r>
              <a:rPr lang="es-CO" sz="1800" b="0" i="0" u="none" strike="noStrike" baseline="0" dirty="0">
                <a:solidFill>
                  <a:schemeClr val="bg1"/>
                </a:solidFill>
                <a:latin typeface="Times New Roman" panose="02020603050405020304" pitchFamily="18" charset="0"/>
                <a:cs typeface="Times New Roman" panose="02020603050405020304" pitchFamily="18" charset="0"/>
              </a:rPr>
              <a:t>Flujo </a:t>
            </a:r>
            <a:r>
              <a:rPr lang="es-CO" sz="1800" b="0" i="0" u="none" strike="noStrike" baseline="0" dirty="0" err="1">
                <a:solidFill>
                  <a:schemeClr val="bg1"/>
                </a:solidFill>
                <a:latin typeface="Times New Roman" panose="02020603050405020304" pitchFamily="18" charset="0"/>
                <a:cs typeface="Times New Roman" panose="02020603050405020304" pitchFamily="18" charset="0"/>
              </a:rPr>
              <a:t>long</a:t>
            </a:r>
            <a:r>
              <a:rPr lang="es-CO" sz="1800" b="0" i="0" u="none" strike="noStrike" baseline="0" dirty="0">
                <a:solidFill>
                  <a:schemeClr val="bg1"/>
                </a:solidFill>
                <a:latin typeface="Times New Roman" panose="02020603050405020304" pitchFamily="18" charset="0"/>
                <a:cs typeface="Times New Roman" panose="02020603050405020304" pitchFamily="18" charset="0"/>
              </a:rPr>
              <a:t>-wave</a:t>
            </a:r>
          </a:p>
          <a:p>
            <a:pPr algn="l"/>
            <a:r>
              <a:rPr lang="es-CO" sz="1800" b="0" i="0" u="none" strike="noStrike" baseline="0" dirty="0">
                <a:solidFill>
                  <a:schemeClr val="bg1"/>
                </a:solidFill>
                <a:latin typeface="Times New Roman" panose="02020603050405020304" pitchFamily="18" charset="0"/>
                <a:cs typeface="Times New Roman" panose="02020603050405020304" pitchFamily="18" charset="0"/>
              </a:rPr>
              <a:t>Flujo short-wave</a:t>
            </a:r>
            <a:endParaRPr lang="es-CO" dirty="0">
              <a:solidFill>
                <a:schemeClr val="bg1"/>
              </a:solidFill>
              <a:latin typeface="Times New Roman" panose="02020603050405020304" pitchFamily="18" charset="0"/>
              <a:cs typeface="Times New Roman" panose="02020603050405020304" pitchFamily="18" charset="0"/>
            </a:endParaRPr>
          </a:p>
        </p:txBody>
      </p:sp>
      <p:cxnSp>
        <p:nvCxnSpPr>
          <p:cNvPr id="26" name="Conector: angular 25">
            <a:extLst>
              <a:ext uri="{FF2B5EF4-FFF2-40B4-BE49-F238E27FC236}">
                <a16:creationId xmlns:a16="http://schemas.microsoft.com/office/drawing/2014/main" id="{5A8426B8-78A1-634F-5C1D-2F24CA09D671}"/>
              </a:ext>
            </a:extLst>
          </p:cNvPr>
          <p:cNvCxnSpPr>
            <a:cxnSpLocks/>
            <a:endCxn id="15" idx="0"/>
          </p:cNvCxnSpPr>
          <p:nvPr/>
        </p:nvCxnSpPr>
        <p:spPr>
          <a:xfrm rot="10800000" flipV="1">
            <a:off x="1391184" y="2118652"/>
            <a:ext cx="6536412" cy="189281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FF3E39B5-9A45-8886-8EE1-BF2AD386D67E}"/>
              </a:ext>
            </a:extLst>
          </p:cNvPr>
          <p:cNvCxnSpPr>
            <a:cxnSpLocks/>
            <a:stCxn id="16" idx="0"/>
          </p:cNvCxnSpPr>
          <p:nvPr/>
        </p:nvCxnSpPr>
        <p:spPr>
          <a:xfrm flipH="1" flipV="1">
            <a:off x="4547700" y="2115529"/>
            <a:ext cx="8616" cy="18990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725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79B2BCE1-D7B2-6A77-D4C6-268DD0C67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827" y="1334278"/>
            <a:ext cx="7496175" cy="492364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ítulo 1">
            <a:extLst>
              <a:ext uri="{FF2B5EF4-FFF2-40B4-BE49-F238E27FC236}">
                <a16:creationId xmlns:a16="http://schemas.microsoft.com/office/drawing/2014/main" id="{E4A13A52-D7B2-62AA-07BB-B3CD67B7D4D0}"/>
              </a:ext>
            </a:extLst>
          </p:cNvPr>
          <p:cNvSpPr>
            <a:spLocks noGrp="1"/>
          </p:cNvSpPr>
          <p:nvPr>
            <p:ph type="title"/>
          </p:nvPr>
        </p:nvSpPr>
        <p:spPr>
          <a:xfrm>
            <a:off x="918393" y="299400"/>
            <a:ext cx="6098226" cy="521694"/>
          </a:xfrm>
        </p:spPr>
        <p:txBody>
          <a:bodyPr>
            <a:noAutofit/>
          </a:bodyPr>
          <a:lstStyle/>
          <a:p>
            <a:r>
              <a:rPr lang="es-CO" sz="3200" dirty="0">
                <a:latin typeface="Times New Roman" panose="02020603050405020304" pitchFamily="18" charset="0"/>
                <a:cs typeface="Times New Roman" panose="02020603050405020304" pitchFamily="18" charset="0"/>
              </a:rPr>
              <a:t>Forzantes: Forzante atmosférico</a:t>
            </a:r>
          </a:p>
        </p:txBody>
      </p:sp>
    </p:spTree>
    <p:extLst>
      <p:ext uri="{BB962C8B-B14F-4D97-AF65-F5344CB8AC3E}">
        <p14:creationId xmlns:p14="http://schemas.microsoft.com/office/powerpoint/2010/main" val="800962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80EA381A-74F6-A3E2-ECE5-1CF0F128E072}"/>
              </a:ext>
            </a:extLst>
          </p:cNvPr>
          <p:cNvSpPr txBox="1"/>
          <p:nvPr/>
        </p:nvSpPr>
        <p:spPr>
          <a:xfrm>
            <a:off x="298579" y="1413063"/>
            <a:ext cx="11411340" cy="4031873"/>
          </a:xfrm>
          <a:prstGeom prst="rect">
            <a:avLst/>
          </a:prstGeom>
          <a:noFill/>
        </p:spPr>
        <p:txBody>
          <a:bodyPr wrap="square">
            <a:spAutoFit/>
          </a:bodyPr>
          <a:lstStyle/>
          <a:p>
            <a:pPr marL="457200" indent="-457200">
              <a:buFont typeface="Wingdings" panose="05000000000000000000" pitchFamily="2" charset="2"/>
              <a:buChar char="Ø"/>
            </a:pPr>
            <a:r>
              <a:rPr lang="es-CO" sz="3200" dirty="0">
                <a:solidFill>
                  <a:srgbClr val="000000"/>
                </a:solidFill>
                <a:highlight>
                  <a:srgbClr val="FFFF00"/>
                </a:highlight>
                <a:latin typeface="Times New Roman" panose="02020603050405020304" pitchFamily="18" charset="0"/>
              </a:rPr>
              <a:t>Entrada de ríos y evolución de trazadores pasivos.</a:t>
            </a:r>
            <a:endParaRPr lang="es-CO" sz="3200" b="0" i="0" u="none" strike="noStrike" baseline="0" dirty="0">
              <a:solidFill>
                <a:srgbClr val="000000"/>
              </a:solidFill>
              <a:highlight>
                <a:srgbClr val="FFFF00"/>
              </a:highlight>
              <a:latin typeface="Times New Roman" panose="02020603050405020304" pitchFamily="18" charset="0"/>
            </a:endParaRPr>
          </a:p>
          <a:p>
            <a:pPr marL="457200" indent="-457200">
              <a:buFont typeface="Wingdings" panose="05000000000000000000" pitchFamily="2" charset="2"/>
              <a:buChar char="Ø"/>
            </a:pPr>
            <a:r>
              <a:rPr lang="es-CO" sz="3200" dirty="0">
                <a:solidFill>
                  <a:srgbClr val="000000"/>
                </a:solidFill>
                <a:latin typeface="Times New Roman" panose="02020603050405020304" pitchFamily="18" charset="0"/>
              </a:rPr>
              <a:t>Interacción oleaje</a:t>
            </a:r>
            <a:r>
              <a:rPr lang="es-CO" sz="3200" b="0" i="0" u="none" strike="noStrike" baseline="0" dirty="0">
                <a:solidFill>
                  <a:srgbClr val="000000"/>
                </a:solidFill>
                <a:latin typeface="Times New Roman" panose="02020603050405020304" pitchFamily="18" charset="0"/>
              </a:rPr>
              <a:t>-</a:t>
            </a:r>
            <a:r>
              <a:rPr lang="es-CO" sz="3200" b="0" i="0" u="none" strike="noStrike" baseline="0" dirty="0">
                <a:solidFill>
                  <a:srgbClr val="000000"/>
                </a:solidFill>
                <a:highlight>
                  <a:srgbClr val="FFFF00"/>
                </a:highlight>
                <a:latin typeface="Times New Roman" panose="02020603050405020304" pitchFamily="18" charset="0"/>
              </a:rPr>
              <a:t>corriente</a:t>
            </a:r>
            <a:r>
              <a:rPr lang="es-CO" sz="3200" b="0" i="0" u="none" strike="noStrike" baseline="0" dirty="0">
                <a:solidFill>
                  <a:srgbClr val="000000"/>
                </a:solidFill>
                <a:latin typeface="Times New Roman" panose="02020603050405020304" pitchFamily="18" charset="0"/>
              </a:rPr>
              <a:t> (WKB module,</a:t>
            </a:r>
            <a:r>
              <a:rPr lang="es-CO" sz="3200" dirty="0">
                <a:solidFill>
                  <a:srgbClr val="000000"/>
                </a:solidFill>
                <a:latin typeface="Times New Roman" panose="02020603050405020304" pitchFamily="18" charset="0"/>
              </a:rPr>
              <a:t> acoplado con</a:t>
            </a:r>
            <a:r>
              <a:rPr lang="es-CO" sz="3200" b="0" i="0" u="none" strike="noStrike" baseline="0" dirty="0">
                <a:solidFill>
                  <a:srgbClr val="000000"/>
                </a:solidFill>
                <a:latin typeface="Times New Roman" panose="02020603050405020304" pitchFamily="18" charset="0"/>
              </a:rPr>
              <a:t> WW3)</a:t>
            </a:r>
          </a:p>
          <a:p>
            <a:pPr marL="457200" indent="-457200">
              <a:buFont typeface="Wingdings" panose="05000000000000000000" pitchFamily="2" charset="2"/>
              <a:buChar char="Ø"/>
            </a:pPr>
            <a:r>
              <a:rPr lang="es-CO" sz="3200" dirty="0">
                <a:solidFill>
                  <a:srgbClr val="000000"/>
                </a:solidFill>
                <a:latin typeface="Times New Roman" panose="02020603050405020304" pitchFamily="18" charset="0"/>
              </a:rPr>
              <a:t>Interacción </a:t>
            </a:r>
            <a:r>
              <a:rPr lang="es-CO" sz="3200" dirty="0">
                <a:solidFill>
                  <a:srgbClr val="000000"/>
                </a:solidFill>
                <a:highlight>
                  <a:srgbClr val="FFFF00"/>
                </a:highlight>
                <a:latin typeface="Times New Roman" panose="02020603050405020304" pitchFamily="18" charset="0"/>
              </a:rPr>
              <a:t>corrientes</a:t>
            </a:r>
            <a:r>
              <a:rPr lang="es-CO" sz="3200" dirty="0">
                <a:solidFill>
                  <a:srgbClr val="000000"/>
                </a:solidFill>
                <a:latin typeface="Times New Roman" panose="02020603050405020304" pitchFamily="18" charset="0"/>
              </a:rPr>
              <a:t> y sedimentos</a:t>
            </a:r>
            <a:r>
              <a:rPr lang="es-CO" sz="3200" b="0" i="0" u="none" strike="noStrike" baseline="0" dirty="0">
                <a:solidFill>
                  <a:srgbClr val="000000"/>
                </a:solidFill>
                <a:latin typeface="Times New Roman" panose="02020603050405020304" pitchFamily="18" charset="0"/>
              </a:rPr>
              <a:t>/</a:t>
            </a:r>
            <a:r>
              <a:rPr lang="es-CO" sz="3200" b="0" i="0" u="none" strike="noStrike" baseline="0" dirty="0" err="1">
                <a:solidFill>
                  <a:srgbClr val="000000"/>
                </a:solidFill>
                <a:latin typeface="Times New Roman" panose="02020603050405020304" pitchFamily="18" charset="0"/>
              </a:rPr>
              <a:t>Morphodynamics</a:t>
            </a:r>
            <a:r>
              <a:rPr lang="es-CO" sz="3200" b="0" i="0" u="none" strike="noStrike" baseline="0" dirty="0">
                <a:solidFill>
                  <a:srgbClr val="000000"/>
                </a:solidFill>
                <a:latin typeface="Times New Roman" panose="02020603050405020304" pitchFamily="18" charset="0"/>
              </a:rPr>
              <a:t> (Módulos USGS/MUSTANG).</a:t>
            </a:r>
          </a:p>
          <a:p>
            <a:pPr marL="457200" indent="-457200">
              <a:buFont typeface="Wingdings" panose="05000000000000000000" pitchFamily="2" charset="2"/>
              <a:buChar char="Ø"/>
            </a:pPr>
            <a:r>
              <a:rPr lang="es-CO" sz="3200" b="0" i="0" u="none" strike="noStrike" baseline="0" dirty="0">
                <a:solidFill>
                  <a:srgbClr val="000000"/>
                </a:solidFill>
                <a:latin typeface="Times New Roman" panose="02020603050405020304" pitchFamily="18" charset="0"/>
              </a:rPr>
              <a:t>Océano/Oleaje/</a:t>
            </a:r>
            <a:r>
              <a:rPr lang="es-CO" sz="3200" dirty="0">
                <a:solidFill>
                  <a:srgbClr val="000000"/>
                </a:solidFill>
                <a:latin typeface="Times New Roman" panose="02020603050405020304" pitchFamily="18" charset="0"/>
              </a:rPr>
              <a:t>Atmosfera</a:t>
            </a:r>
            <a:r>
              <a:rPr lang="es-CO" sz="3200" b="0" i="0" u="none" strike="noStrike" baseline="0" dirty="0">
                <a:solidFill>
                  <a:srgbClr val="000000"/>
                </a:solidFill>
                <a:latin typeface="Times New Roman" panose="02020603050405020304" pitchFamily="18" charset="0"/>
              </a:rPr>
              <a:t> acoplados (</a:t>
            </a:r>
            <a:r>
              <a:rPr lang="es-CO" sz="3200" b="0" i="0" u="none" strike="noStrike" baseline="0" dirty="0" err="1">
                <a:solidFill>
                  <a:srgbClr val="000000"/>
                </a:solidFill>
                <a:latin typeface="Times New Roman" panose="02020603050405020304" pitchFamily="18" charset="0"/>
              </a:rPr>
              <a:t>using</a:t>
            </a:r>
            <a:r>
              <a:rPr lang="es-CO" sz="3200" b="0" i="0" u="none" strike="noStrike" baseline="0" dirty="0">
                <a:solidFill>
                  <a:srgbClr val="000000"/>
                </a:solidFill>
                <a:latin typeface="Times New Roman" panose="02020603050405020304" pitchFamily="18" charset="0"/>
              </a:rPr>
              <a:t> </a:t>
            </a:r>
            <a:r>
              <a:rPr lang="es-CO" sz="3200" b="0" i="0" u="none" strike="noStrike" baseline="0" dirty="0" err="1">
                <a:solidFill>
                  <a:srgbClr val="000000"/>
                </a:solidFill>
                <a:latin typeface="Times New Roman" panose="02020603050405020304" pitchFamily="18" charset="0"/>
              </a:rPr>
              <a:t>the</a:t>
            </a:r>
            <a:r>
              <a:rPr lang="es-CO" sz="3200" b="0" i="0" u="none" strike="noStrike" baseline="0" dirty="0">
                <a:solidFill>
                  <a:srgbClr val="000000"/>
                </a:solidFill>
                <a:latin typeface="Times New Roman" panose="02020603050405020304" pitchFamily="18" charset="0"/>
              </a:rPr>
              <a:t> OASIS-MCT </a:t>
            </a:r>
            <a:r>
              <a:rPr lang="es-CO" sz="3200" b="0" i="0" u="none" strike="noStrike" baseline="0" dirty="0" err="1">
                <a:solidFill>
                  <a:srgbClr val="000000"/>
                </a:solidFill>
                <a:latin typeface="Times New Roman" panose="02020603050405020304" pitchFamily="18" charset="0"/>
              </a:rPr>
              <a:t>coupler</a:t>
            </a:r>
            <a:r>
              <a:rPr lang="es-CO" sz="3200" b="0" i="0" u="none" strike="noStrike" baseline="0" dirty="0">
                <a:solidFill>
                  <a:srgbClr val="000000"/>
                </a:solidFill>
                <a:latin typeface="Times New Roman" panose="02020603050405020304" pitchFamily="18" charset="0"/>
              </a:rPr>
              <a:t>).</a:t>
            </a:r>
          </a:p>
          <a:p>
            <a:pPr marL="457200" indent="-457200">
              <a:buFont typeface="Wingdings" panose="05000000000000000000" pitchFamily="2" charset="2"/>
              <a:buChar char="Ø"/>
            </a:pPr>
            <a:r>
              <a:rPr lang="es-CO" sz="3200" b="0" i="0" u="none" strike="noStrike" baseline="0" dirty="0">
                <a:latin typeface="Times New Roman" panose="02020603050405020304" pitchFamily="18" charset="0"/>
                <a:cs typeface="Times New Roman" panose="02020603050405020304" pitchFamily="18" charset="0"/>
              </a:rPr>
              <a:t>Módulos biogeoquímicos </a:t>
            </a:r>
            <a:r>
              <a:rPr lang="es-CO" sz="3200" b="0" i="0" u="none" strike="noStrike" baseline="0" dirty="0">
                <a:solidFill>
                  <a:srgbClr val="000000"/>
                </a:solidFill>
                <a:latin typeface="Times New Roman" panose="02020603050405020304" pitchFamily="18" charset="0"/>
              </a:rPr>
              <a:t>(PISCES/BIOEBUS/NPZD). </a:t>
            </a:r>
          </a:p>
          <a:p>
            <a:pPr marL="457200" indent="-457200">
              <a:buFont typeface="Wingdings" panose="05000000000000000000" pitchFamily="2" charset="2"/>
              <a:buChar char="Ø"/>
            </a:pPr>
            <a:r>
              <a:rPr lang="es-CO" sz="3200" dirty="0">
                <a:solidFill>
                  <a:srgbClr val="000000"/>
                </a:solidFill>
                <a:highlight>
                  <a:srgbClr val="FFFF00"/>
                </a:highlight>
                <a:latin typeface="Times New Roman" panose="02020603050405020304" pitchFamily="18" charset="0"/>
              </a:rPr>
              <a:t>Acople con módulos </a:t>
            </a:r>
            <a:r>
              <a:rPr lang="es-CO" sz="3200" b="0" i="0" u="none" strike="noStrike" baseline="0" dirty="0" err="1">
                <a:solidFill>
                  <a:srgbClr val="000000"/>
                </a:solidFill>
                <a:highlight>
                  <a:srgbClr val="FFFF00"/>
                </a:highlight>
                <a:latin typeface="Times New Roman" panose="02020603050405020304" pitchFamily="18" charset="0"/>
              </a:rPr>
              <a:t>Lagrangianos</a:t>
            </a:r>
            <a:r>
              <a:rPr lang="es-CO" sz="3200" b="0" i="0" u="none" strike="noStrike" baseline="0" dirty="0">
                <a:solidFill>
                  <a:srgbClr val="000000"/>
                </a:solidFill>
                <a:highlight>
                  <a:srgbClr val="FFFF00"/>
                </a:highlight>
                <a:latin typeface="Times New Roman" panose="02020603050405020304" pitchFamily="18" charset="0"/>
              </a:rPr>
              <a:t>.</a:t>
            </a:r>
            <a:endParaRPr lang="es-CO" sz="3200" dirty="0">
              <a:highlight>
                <a:srgbClr val="FFFF00"/>
              </a:highlight>
            </a:endParaRPr>
          </a:p>
        </p:txBody>
      </p:sp>
      <p:sp>
        <p:nvSpPr>
          <p:cNvPr id="2" name="Título 1">
            <a:extLst>
              <a:ext uri="{FF2B5EF4-FFF2-40B4-BE49-F238E27FC236}">
                <a16:creationId xmlns:a16="http://schemas.microsoft.com/office/drawing/2014/main" id="{764679E3-F2EA-E667-1519-6315BEC955F8}"/>
              </a:ext>
            </a:extLst>
          </p:cNvPr>
          <p:cNvSpPr>
            <a:spLocks noGrp="1"/>
          </p:cNvSpPr>
          <p:nvPr>
            <p:ph type="title"/>
          </p:nvPr>
        </p:nvSpPr>
        <p:spPr>
          <a:xfrm>
            <a:off x="918393" y="299400"/>
            <a:ext cx="6098226" cy="521694"/>
          </a:xfrm>
        </p:spPr>
        <p:txBody>
          <a:bodyPr>
            <a:noAutofit/>
          </a:bodyPr>
          <a:lstStyle/>
          <a:p>
            <a:r>
              <a:rPr lang="es-CO" sz="3200" dirty="0">
                <a:latin typeface="Times New Roman" panose="02020603050405020304" pitchFamily="18" charset="0"/>
                <a:cs typeface="Times New Roman" panose="02020603050405020304" pitchFamily="18" charset="0"/>
              </a:rPr>
              <a:t>Opciones de trabajo</a:t>
            </a:r>
          </a:p>
        </p:txBody>
      </p:sp>
    </p:spTree>
    <p:extLst>
      <p:ext uri="{BB962C8B-B14F-4D97-AF65-F5344CB8AC3E}">
        <p14:creationId xmlns:p14="http://schemas.microsoft.com/office/powerpoint/2010/main" val="2766036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Imagen 55" descr="Diagrama&#10;&#10;Descripción generada automáticamente">
            <a:extLst>
              <a:ext uri="{FF2B5EF4-FFF2-40B4-BE49-F238E27FC236}">
                <a16:creationId xmlns:a16="http://schemas.microsoft.com/office/drawing/2014/main" id="{E9AEE878-1A6B-4791-8EF4-5A0AA0F84B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8161" y="3546183"/>
            <a:ext cx="5268042" cy="2767308"/>
          </a:xfrm>
          <a:prstGeom prst="rect">
            <a:avLst/>
          </a:prstGeom>
        </p:spPr>
      </p:pic>
      <p:sp>
        <p:nvSpPr>
          <p:cNvPr id="2" name="Título 1"/>
          <p:cNvSpPr>
            <a:spLocks noGrp="1"/>
          </p:cNvSpPr>
          <p:nvPr>
            <p:ph type="title"/>
          </p:nvPr>
        </p:nvSpPr>
        <p:spPr>
          <a:xfrm>
            <a:off x="937054" y="247137"/>
            <a:ext cx="6841972" cy="611830"/>
          </a:xfrm>
        </p:spPr>
        <p:txBody>
          <a:bodyPr>
            <a:normAutofit/>
          </a:bodyPr>
          <a:lstStyle/>
          <a:p>
            <a:r>
              <a:rPr lang="es-MX" sz="3200" dirty="0">
                <a:latin typeface="Times New Roman" panose="02020603050405020304" pitchFamily="18" charset="0"/>
                <a:cs typeface="Times New Roman" panose="02020603050405020304" pitchFamily="18" charset="0"/>
              </a:rPr>
              <a:t>Esquema configuración escala Regional</a:t>
            </a:r>
            <a:endParaRPr lang="en-US" sz="3200" dirty="0">
              <a:latin typeface="Times New Roman" panose="02020603050405020304" pitchFamily="18" charset="0"/>
              <a:cs typeface="Times New Roman" panose="02020603050405020304" pitchFamily="18" charset="0"/>
            </a:endParaRPr>
          </a:p>
        </p:txBody>
      </p:sp>
      <p:sp>
        <p:nvSpPr>
          <p:cNvPr id="5" name="Rectángulo redondeado 4"/>
          <p:cNvSpPr/>
          <p:nvPr/>
        </p:nvSpPr>
        <p:spPr>
          <a:xfrm>
            <a:off x="2900992" y="1336043"/>
            <a:ext cx="2016224" cy="483947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redondeado 5"/>
          <p:cNvSpPr/>
          <p:nvPr/>
        </p:nvSpPr>
        <p:spPr>
          <a:xfrm>
            <a:off x="261147" y="1371945"/>
            <a:ext cx="1728192" cy="480356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ángulo redondeado 6"/>
          <p:cNvSpPr/>
          <p:nvPr/>
        </p:nvSpPr>
        <p:spPr>
          <a:xfrm>
            <a:off x="356521" y="2656371"/>
            <a:ext cx="1440160" cy="43204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a:solidFill>
                  <a:schemeClr val="tx1"/>
                </a:solidFill>
                <a:latin typeface="Times New Roman" panose="02020603050405020304" pitchFamily="18" charset="0"/>
                <a:cs typeface="Times New Roman" panose="02020603050405020304" pitchFamily="18" charset="0"/>
              </a:rPr>
              <a:t>MERCATOR</a:t>
            </a:r>
            <a:r>
              <a:rPr lang="es-CO" sz="1600" dirty="0"/>
              <a:t> </a:t>
            </a:r>
            <a:endParaRPr lang="en-US" sz="1600" dirty="0"/>
          </a:p>
        </p:txBody>
      </p:sp>
      <p:sp>
        <p:nvSpPr>
          <p:cNvPr id="8" name="Rectángulo redondeado 7"/>
          <p:cNvSpPr/>
          <p:nvPr/>
        </p:nvSpPr>
        <p:spPr>
          <a:xfrm>
            <a:off x="3171835" y="2211210"/>
            <a:ext cx="1512168" cy="51523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a:solidFill>
                  <a:schemeClr val="tx1"/>
                </a:solidFill>
                <a:latin typeface="Times New Roman" panose="02020603050405020304" pitchFamily="18" charset="0"/>
                <a:cs typeface="Times New Roman" panose="02020603050405020304" pitchFamily="18" charset="0"/>
              </a:rPr>
              <a:t>GFS (55KM) C/3H</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9" name="Rectángulo redondeado 8"/>
          <p:cNvSpPr/>
          <p:nvPr/>
        </p:nvSpPr>
        <p:spPr>
          <a:xfrm>
            <a:off x="3171835" y="2929575"/>
            <a:ext cx="1512168" cy="527511"/>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a:solidFill>
                  <a:schemeClr val="tx1"/>
                </a:solidFill>
                <a:latin typeface="Times New Roman" panose="02020603050405020304" pitchFamily="18" charset="0"/>
                <a:cs typeface="Times New Roman" panose="02020603050405020304" pitchFamily="18" charset="0"/>
              </a:rPr>
              <a:t>GFS (27 KM) C/H</a:t>
            </a:r>
            <a:endParaRPr lang="en-US" sz="1600" dirty="0">
              <a:solidFill>
                <a:schemeClr val="tx1"/>
              </a:solidFill>
              <a:latin typeface="Times New Roman" panose="02020603050405020304" pitchFamily="18" charset="0"/>
              <a:cs typeface="Times New Roman" panose="02020603050405020304" pitchFamily="18" charset="0"/>
            </a:endParaRPr>
          </a:p>
        </p:txBody>
      </p:sp>
      <p:cxnSp>
        <p:nvCxnSpPr>
          <p:cNvPr id="10" name="Conector angular 9"/>
          <p:cNvCxnSpPr>
            <a:stCxn id="7" idx="3"/>
            <a:endCxn id="9" idx="1"/>
          </p:cNvCxnSpPr>
          <p:nvPr/>
        </p:nvCxnSpPr>
        <p:spPr>
          <a:xfrm>
            <a:off x="1796681" y="2872395"/>
            <a:ext cx="1375154" cy="320936"/>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11" name="Rectángulo redondeado 10"/>
          <p:cNvSpPr/>
          <p:nvPr/>
        </p:nvSpPr>
        <p:spPr>
          <a:xfrm>
            <a:off x="400245" y="3776625"/>
            <a:ext cx="1440160" cy="43204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a:solidFill>
                  <a:schemeClr val="tx1"/>
                </a:solidFill>
                <a:latin typeface="Times New Roman" panose="02020603050405020304" pitchFamily="18" charset="0"/>
                <a:cs typeface="Times New Roman" panose="02020603050405020304" pitchFamily="18" charset="0"/>
              </a:rPr>
              <a:t>MERCATOR</a:t>
            </a:r>
            <a:r>
              <a:rPr lang="es-CO" dirty="0"/>
              <a:t> </a:t>
            </a:r>
            <a:endParaRPr lang="en-US" dirty="0"/>
          </a:p>
        </p:txBody>
      </p:sp>
      <p:sp>
        <p:nvSpPr>
          <p:cNvPr id="12" name="Rectángulo redondeado 11"/>
          <p:cNvSpPr/>
          <p:nvPr/>
        </p:nvSpPr>
        <p:spPr>
          <a:xfrm>
            <a:off x="400245" y="5054007"/>
            <a:ext cx="1440160" cy="43204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a:solidFill>
                  <a:schemeClr val="tx1"/>
                </a:solidFill>
                <a:latin typeface="Times New Roman" panose="02020603050405020304" pitchFamily="18" charset="0"/>
                <a:cs typeface="Times New Roman" panose="02020603050405020304" pitchFamily="18" charset="0"/>
              </a:rPr>
              <a:t>HYCOM</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13" name="Rectángulo redondeado 12"/>
          <p:cNvSpPr/>
          <p:nvPr/>
        </p:nvSpPr>
        <p:spPr>
          <a:xfrm>
            <a:off x="3164559" y="3731960"/>
            <a:ext cx="1512168" cy="55005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a:solidFill>
                  <a:schemeClr val="tx1"/>
                </a:solidFill>
                <a:latin typeface="Times New Roman" panose="02020603050405020304" pitchFamily="18" charset="0"/>
                <a:cs typeface="Times New Roman" panose="02020603050405020304" pitchFamily="18" charset="0"/>
              </a:rPr>
              <a:t>WRF (27 KM) C/H</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14" name="Rectángulo redondeado 13"/>
          <p:cNvSpPr/>
          <p:nvPr/>
        </p:nvSpPr>
        <p:spPr>
          <a:xfrm>
            <a:off x="3164559" y="4642861"/>
            <a:ext cx="1512168" cy="47647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a:solidFill>
                  <a:schemeClr val="tx1"/>
                </a:solidFill>
                <a:latin typeface="Times New Roman" panose="02020603050405020304" pitchFamily="18" charset="0"/>
                <a:cs typeface="Times New Roman" panose="02020603050405020304" pitchFamily="18" charset="0"/>
              </a:rPr>
              <a:t>GFS (27 KM) C/H</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15" name="Rectángulo redondeado 14"/>
          <p:cNvSpPr/>
          <p:nvPr/>
        </p:nvSpPr>
        <p:spPr>
          <a:xfrm>
            <a:off x="3164559" y="5426653"/>
            <a:ext cx="1512168" cy="507129"/>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a:solidFill>
                  <a:schemeClr val="tx1"/>
                </a:solidFill>
                <a:latin typeface="Times New Roman" panose="02020603050405020304" pitchFamily="18" charset="0"/>
                <a:cs typeface="Times New Roman" panose="02020603050405020304" pitchFamily="18" charset="0"/>
              </a:rPr>
              <a:t>WRF (27 KM) C/H</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16" name="Rectángulo redondeado 15"/>
          <p:cNvSpPr/>
          <p:nvPr/>
        </p:nvSpPr>
        <p:spPr>
          <a:xfrm rot="16200000">
            <a:off x="5024425" y="3600729"/>
            <a:ext cx="2165158" cy="827702"/>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solidFill>
                <a:latin typeface="Times New Roman" panose="02020603050405020304" pitchFamily="18" charset="0"/>
                <a:cs typeface="Times New Roman" panose="02020603050405020304" pitchFamily="18" charset="0"/>
              </a:rPr>
              <a:t>ROMS –CARIBE</a:t>
            </a:r>
          </a:p>
          <a:p>
            <a:pPr algn="ctr"/>
            <a:r>
              <a:rPr lang="es-CO" sz="1600" b="1" dirty="0">
                <a:solidFill>
                  <a:schemeClr val="tx1"/>
                </a:solidFill>
                <a:latin typeface="Times New Roman" panose="02020603050405020304" pitchFamily="18" charset="0"/>
                <a:cs typeface="Times New Roman" panose="02020603050405020304" pitchFamily="18" charset="0"/>
              </a:rPr>
              <a:t>CROCO-PACÍFICO </a:t>
            </a:r>
            <a:endParaRPr lang="en-US" sz="1600" b="1" dirty="0">
              <a:solidFill>
                <a:schemeClr val="tx1"/>
              </a:solidFill>
              <a:latin typeface="Times New Roman" panose="02020603050405020304" pitchFamily="18" charset="0"/>
              <a:cs typeface="Times New Roman" panose="02020603050405020304" pitchFamily="18" charset="0"/>
            </a:endParaRPr>
          </a:p>
        </p:txBody>
      </p:sp>
      <p:cxnSp>
        <p:nvCxnSpPr>
          <p:cNvPr id="17" name="Conector angular 16"/>
          <p:cNvCxnSpPr>
            <a:stCxn id="12" idx="3"/>
            <a:endCxn id="14" idx="1"/>
          </p:cNvCxnSpPr>
          <p:nvPr/>
        </p:nvCxnSpPr>
        <p:spPr>
          <a:xfrm flipV="1">
            <a:off x="1840405" y="4881099"/>
            <a:ext cx="1324154" cy="38893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8" name="Conector angular 17"/>
          <p:cNvCxnSpPr>
            <a:endCxn id="15" idx="1"/>
          </p:cNvCxnSpPr>
          <p:nvPr/>
        </p:nvCxnSpPr>
        <p:spPr>
          <a:xfrm>
            <a:off x="1840405" y="5270031"/>
            <a:ext cx="1324154" cy="410187"/>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ector recto de flecha 18"/>
          <p:cNvCxnSpPr>
            <a:cxnSpLocks/>
            <a:stCxn id="11" idx="3"/>
            <a:endCxn id="13" idx="1"/>
          </p:cNvCxnSpPr>
          <p:nvPr/>
        </p:nvCxnSpPr>
        <p:spPr>
          <a:xfrm>
            <a:off x="1840405" y="3992649"/>
            <a:ext cx="1324154" cy="143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Conector recto 20"/>
          <p:cNvCxnSpPr>
            <a:stCxn id="9" idx="3"/>
          </p:cNvCxnSpPr>
          <p:nvPr/>
        </p:nvCxnSpPr>
        <p:spPr>
          <a:xfrm flipV="1">
            <a:off x="4684003" y="3193330"/>
            <a:ext cx="504056" cy="1"/>
          </a:xfrm>
          <a:prstGeom prst="line">
            <a:avLst/>
          </a:prstGeom>
        </p:spPr>
        <p:style>
          <a:lnRef idx="3">
            <a:schemeClr val="dk1"/>
          </a:lnRef>
          <a:fillRef idx="0">
            <a:schemeClr val="dk1"/>
          </a:fillRef>
          <a:effectRef idx="2">
            <a:schemeClr val="dk1"/>
          </a:effectRef>
          <a:fontRef idx="minor">
            <a:schemeClr val="tx1"/>
          </a:fontRef>
        </p:style>
      </p:cxnSp>
      <p:cxnSp>
        <p:nvCxnSpPr>
          <p:cNvPr id="22" name="Conector recto 21"/>
          <p:cNvCxnSpPr>
            <a:cxnSpLocks/>
            <a:stCxn id="13" idx="3"/>
            <a:endCxn id="16" idx="0"/>
          </p:cNvCxnSpPr>
          <p:nvPr/>
        </p:nvCxnSpPr>
        <p:spPr>
          <a:xfrm>
            <a:off x="4676727" y="4006985"/>
            <a:ext cx="1016426" cy="7595"/>
          </a:xfrm>
          <a:prstGeom prst="line">
            <a:avLst/>
          </a:prstGeom>
        </p:spPr>
        <p:style>
          <a:lnRef idx="3">
            <a:schemeClr val="dk1"/>
          </a:lnRef>
          <a:fillRef idx="0">
            <a:schemeClr val="dk1"/>
          </a:fillRef>
          <a:effectRef idx="2">
            <a:schemeClr val="dk1"/>
          </a:effectRef>
          <a:fontRef idx="minor">
            <a:schemeClr val="tx1"/>
          </a:fontRef>
        </p:style>
      </p:cxnSp>
      <p:cxnSp>
        <p:nvCxnSpPr>
          <p:cNvPr id="24" name="Conector recto 23"/>
          <p:cNvCxnSpPr>
            <a:cxnSpLocks/>
          </p:cNvCxnSpPr>
          <p:nvPr/>
        </p:nvCxnSpPr>
        <p:spPr>
          <a:xfrm>
            <a:off x="4684003" y="4825067"/>
            <a:ext cx="496780" cy="7498"/>
          </a:xfrm>
          <a:prstGeom prst="line">
            <a:avLst/>
          </a:prstGeom>
        </p:spPr>
        <p:style>
          <a:lnRef idx="3">
            <a:schemeClr val="dk1"/>
          </a:lnRef>
          <a:fillRef idx="0">
            <a:schemeClr val="dk1"/>
          </a:fillRef>
          <a:effectRef idx="2">
            <a:schemeClr val="dk1"/>
          </a:effectRef>
          <a:fontRef idx="minor">
            <a:schemeClr val="tx1"/>
          </a:fontRef>
        </p:style>
      </p:cxnSp>
      <p:cxnSp>
        <p:nvCxnSpPr>
          <p:cNvPr id="25" name="Conector angular 24"/>
          <p:cNvCxnSpPr>
            <a:stCxn id="7" idx="3"/>
            <a:endCxn id="8" idx="1"/>
          </p:cNvCxnSpPr>
          <p:nvPr/>
        </p:nvCxnSpPr>
        <p:spPr>
          <a:xfrm flipV="1">
            <a:off x="1796681" y="2468825"/>
            <a:ext cx="1375154" cy="403570"/>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27" name="CuadroTexto 26"/>
          <p:cNvSpPr txBox="1"/>
          <p:nvPr/>
        </p:nvSpPr>
        <p:spPr>
          <a:xfrm>
            <a:off x="459938" y="1552442"/>
            <a:ext cx="1440160" cy="523220"/>
          </a:xfrm>
          <a:prstGeom prst="rect">
            <a:avLst/>
          </a:prstGeom>
          <a:noFill/>
        </p:spPr>
        <p:txBody>
          <a:bodyPr wrap="square" rtlCol="0">
            <a:spAutoFit/>
          </a:bodyPr>
          <a:lstStyle/>
          <a:p>
            <a:pPr algn="ctr"/>
            <a:r>
              <a:rPr lang="es-MX" sz="1400" b="1" dirty="0">
                <a:latin typeface="Times New Roman" panose="02020603050405020304" pitchFamily="18" charset="0"/>
                <a:cs typeface="Times New Roman" panose="02020603050405020304" pitchFamily="18" charset="0"/>
              </a:rPr>
              <a:t>FORZANTE SUPERFICIAL </a:t>
            </a:r>
            <a:endParaRPr lang="en-US" sz="1400" b="1" dirty="0">
              <a:latin typeface="Times New Roman" panose="02020603050405020304" pitchFamily="18" charset="0"/>
              <a:cs typeface="Times New Roman" panose="02020603050405020304" pitchFamily="18" charset="0"/>
            </a:endParaRPr>
          </a:p>
        </p:txBody>
      </p:sp>
      <p:sp>
        <p:nvSpPr>
          <p:cNvPr id="28" name="CuadroTexto 27"/>
          <p:cNvSpPr txBox="1"/>
          <p:nvPr/>
        </p:nvSpPr>
        <p:spPr>
          <a:xfrm>
            <a:off x="3118375" y="1500471"/>
            <a:ext cx="1630360" cy="523220"/>
          </a:xfrm>
          <a:prstGeom prst="rect">
            <a:avLst/>
          </a:prstGeom>
          <a:noFill/>
        </p:spPr>
        <p:txBody>
          <a:bodyPr wrap="square" rtlCol="0">
            <a:spAutoFit/>
          </a:bodyPr>
          <a:lstStyle/>
          <a:p>
            <a:pPr algn="ctr"/>
            <a:r>
              <a:rPr lang="es-MX" sz="1400" b="1" dirty="0">
                <a:latin typeface="Times New Roman" panose="02020603050405020304" pitchFamily="18" charset="0"/>
                <a:cs typeface="Times New Roman" panose="02020603050405020304" pitchFamily="18" charset="0"/>
              </a:rPr>
              <a:t>FORZANTE ATMOSFÉRICO</a:t>
            </a:r>
            <a:endParaRPr lang="en-US" sz="1400" b="1" dirty="0">
              <a:latin typeface="Times New Roman" panose="02020603050405020304" pitchFamily="18" charset="0"/>
              <a:cs typeface="Times New Roman" panose="02020603050405020304" pitchFamily="18" charset="0"/>
            </a:endParaRPr>
          </a:p>
        </p:txBody>
      </p:sp>
      <p:cxnSp>
        <p:nvCxnSpPr>
          <p:cNvPr id="54" name="Conector angular 53"/>
          <p:cNvCxnSpPr>
            <a:cxnSpLocks/>
            <a:stCxn id="8" idx="3"/>
          </p:cNvCxnSpPr>
          <p:nvPr/>
        </p:nvCxnSpPr>
        <p:spPr>
          <a:xfrm>
            <a:off x="4684003" y="2468825"/>
            <a:ext cx="504056" cy="1896850"/>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ector angular 56"/>
          <p:cNvCxnSpPr>
            <a:cxnSpLocks/>
            <a:stCxn id="15" idx="3"/>
          </p:cNvCxnSpPr>
          <p:nvPr/>
        </p:nvCxnSpPr>
        <p:spPr>
          <a:xfrm flipV="1">
            <a:off x="4676727" y="3934162"/>
            <a:ext cx="511332" cy="174605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CuadroTexto 60"/>
          <p:cNvSpPr txBox="1"/>
          <p:nvPr/>
        </p:nvSpPr>
        <p:spPr>
          <a:xfrm>
            <a:off x="7169375" y="1273180"/>
            <a:ext cx="4585615" cy="2246769"/>
          </a:xfrm>
          <a:prstGeom prst="rect">
            <a:avLst/>
          </a:prstGeom>
          <a:noFill/>
        </p:spPr>
        <p:txBody>
          <a:bodyPr wrap="square" rtlCol="0">
            <a:spAutoFit/>
          </a:bodyPr>
          <a:lstStyle/>
          <a:p>
            <a:pPr marL="285750" indent="-285750">
              <a:buFont typeface="Wingdings" panose="05000000000000000000" pitchFamily="2" charset="2"/>
              <a:buChar char="Ø"/>
            </a:pPr>
            <a:r>
              <a:rPr lang="es-MX" sz="2000" dirty="0">
                <a:latin typeface="Times New Roman" panose="02020603050405020304" pitchFamily="18" charset="0"/>
                <a:cs typeface="Times New Roman" panose="02020603050405020304" pitchFamily="18" charset="0"/>
              </a:rPr>
              <a:t>Resolución espacial de 9,2 km Aprox. Dominios ejecutados de forma independiente.</a:t>
            </a:r>
          </a:p>
          <a:p>
            <a:pPr marL="285750" indent="-285750">
              <a:buFont typeface="Wingdings" panose="05000000000000000000" pitchFamily="2" charset="2"/>
              <a:buChar char="Ø"/>
            </a:pPr>
            <a:r>
              <a:rPr lang="es-MX" sz="2000" dirty="0">
                <a:latin typeface="Times New Roman" panose="02020603050405020304" pitchFamily="18" charset="0"/>
                <a:cs typeface="Times New Roman" panose="02020603050405020304" pitchFamily="18" charset="0"/>
              </a:rPr>
              <a:t>Tres días de calentamiento y cuatro de pronóstico incluyendo el actual. </a:t>
            </a:r>
          </a:p>
          <a:p>
            <a:pPr marL="285750" indent="-285750">
              <a:buFont typeface="Wingdings" panose="05000000000000000000" pitchFamily="2" charset="2"/>
              <a:buChar char="Ø"/>
            </a:pPr>
            <a:r>
              <a:rPr lang="es-MX" sz="2000" dirty="0">
                <a:latin typeface="Times New Roman" panose="02020603050405020304" pitchFamily="18" charset="0"/>
                <a:cs typeface="Times New Roman" panose="02020603050405020304" pitchFamily="18" charset="0"/>
              </a:rPr>
              <a:t>Se incluyen ríos Magdalena, Orinoco; fuente externa.</a:t>
            </a:r>
          </a:p>
        </p:txBody>
      </p:sp>
    </p:spTree>
    <p:extLst>
      <p:ext uri="{BB962C8B-B14F-4D97-AF65-F5344CB8AC3E}">
        <p14:creationId xmlns:p14="http://schemas.microsoft.com/office/powerpoint/2010/main" val="2965181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7A917C34-5174-4A72-8AB5-2D30D4E9F5F3}"/>
              </a:ext>
            </a:extLst>
          </p:cNvPr>
          <p:cNvSpPr>
            <a:spLocks noGrp="1"/>
          </p:cNvSpPr>
          <p:nvPr>
            <p:ph type="title"/>
          </p:nvPr>
        </p:nvSpPr>
        <p:spPr>
          <a:xfrm>
            <a:off x="937053" y="351640"/>
            <a:ext cx="5715673" cy="549698"/>
          </a:xfrm>
        </p:spPr>
        <p:txBody>
          <a:bodyPr>
            <a:noAutofit/>
          </a:bodyPr>
          <a:lstStyle/>
          <a:p>
            <a:r>
              <a:rPr lang="es-MX" sz="3200" dirty="0">
                <a:latin typeface="Times New Roman" panose="02020603050405020304" pitchFamily="18" charset="0"/>
                <a:cs typeface="Times New Roman" panose="02020603050405020304" pitchFamily="18" charset="0"/>
              </a:rPr>
              <a:t>Salida regional Caribe y Pacífico </a:t>
            </a:r>
            <a:endParaRPr lang="en-US" sz="3200" dirty="0">
              <a:latin typeface="Times New Roman" panose="020206030504050203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054D5605-7C1A-4350-9F58-4611A9C0EC0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677" t="20791" r="4974" b="23852"/>
          <a:stretch/>
        </p:blipFill>
        <p:spPr>
          <a:xfrm>
            <a:off x="175040" y="1425364"/>
            <a:ext cx="4913792" cy="2510530"/>
          </a:xfrm>
          <a:prstGeom prst="rect">
            <a:avLst/>
          </a:prstGeom>
        </p:spPr>
      </p:pic>
      <p:pic>
        <p:nvPicPr>
          <p:cNvPr id="7" name="Imagen 6">
            <a:extLst>
              <a:ext uri="{FF2B5EF4-FFF2-40B4-BE49-F238E27FC236}">
                <a16:creationId xmlns:a16="http://schemas.microsoft.com/office/drawing/2014/main" id="{51BF8F44-47A6-4093-BB68-A869292265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206" t="20791" r="5166" b="23342"/>
          <a:stretch/>
        </p:blipFill>
        <p:spPr>
          <a:xfrm>
            <a:off x="175040" y="3859409"/>
            <a:ext cx="4913792" cy="2510530"/>
          </a:xfrm>
          <a:prstGeom prst="rect">
            <a:avLst/>
          </a:prstGeom>
        </p:spPr>
      </p:pic>
      <p:pic>
        <p:nvPicPr>
          <p:cNvPr id="8" name="Imagen 7">
            <a:extLst>
              <a:ext uri="{FF2B5EF4-FFF2-40B4-BE49-F238E27FC236}">
                <a16:creationId xmlns:a16="http://schemas.microsoft.com/office/drawing/2014/main" id="{B818BDE4-78EA-4E55-958F-EDC19BC6738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191" t="3444" r="20472" b="6251"/>
          <a:stretch/>
        </p:blipFill>
        <p:spPr>
          <a:xfrm>
            <a:off x="5146535" y="1623771"/>
            <a:ext cx="3573394" cy="4585062"/>
          </a:xfrm>
          <a:prstGeom prst="rect">
            <a:avLst/>
          </a:prstGeom>
        </p:spPr>
      </p:pic>
      <p:pic>
        <p:nvPicPr>
          <p:cNvPr id="9" name="Imagen 8">
            <a:extLst>
              <a:ext uri="{FF2B5EF4-FFF2-40B4-BE49-F238E27FC236}">
                <a16:creationId xmlns:a16="http://schemas.microsoft.com/office/drawing/2014/main" id="{6ADCF988-9E1F-4C04-87E3-C5C6BF228FE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426" t="3443" r="21812" b="5995"/>
          <a:stretch/>
        </p:blipFill>
        <p:spPr>
          <a:xfrm>
            <a:off x="8650204" y="1623772"/>
            <a:ext cx="3366756" cy="4585062"/>
          </a:xfrm>
          <a:prstGeom prst="rect">
            <a:avLst/>
          </a:prstGeom>
        </p:spPr>
      </p:pic>
      <p:sp>
        <p:nvSpPr>
          <p:cNvPr id="11" name="CuadroTexto 10">
            <a:extLst>
              <a:ext uri="{FF2B5EF4-FFF2-40B4-BE49-F238E27FC236}">
                <a16:creationId xmlns:a16="http://schemas.microsoft.com/office/drawing/2014/main" id="{E9C59F10-14DF-4698-A4BB-8E6F4022AB8A}"/>
              </a:ext>
            </a:extLst>
          </p:cNvPr>
          <p:cNvSpPr txBox="1"/>
          <p:nvPr/>
        </p:nvSpPr>
        <p:spPr>
          <a:xfrm>
            <a:off x="5530863" y="1399915"/>
            <a:ext cx="2412968" cy="338554"/>
          </a:xfrm>
          <a:prstGeom prst="rect">
            <a:avLst/>
          </a:prstGeom>
          <a:noFill/>
        </p:spPr>
        <p:txBody>
          <a:bodyPr wrap="none" rtlCol="0">
            <a:spAutoFit/>
          </a:bodyPr>
          <a:lstStyle/>
          <a:p>
            <a:r>
              <a:rPr lang="es-MX" sz="1600" dirty="0">
                <a:latin typeface="Times New Roman" panose="02020603050405020304" pitchFamily="18" charset="0"/>
                <a:cs typeface="Times New Roman" panose="02020603050405020304" pitchFamily="18" charset="0"/>
              </a:rPr>
              <a:t>Temperatura superficial °C</a:t>
            </a:r>
            <a:endParaRPr lang="en-US" sz="1600" dirty="0">
              <a:latin typeface="Times New Roman" panose="02020603050405020304" pitchFamily="18" charset="0"/>
              <a:cs typeface="Times New Roman" panose="02020603050405020304" pitchFamily="18" charset="0"/>
            </a:endParaRPr>
          </a:p>
        </p:txBody>
      </p:sp>
      <p:sp>
        <p:nvSpPr>
          <p:cNvPr id="12" name="CuadroTexto 11">
            <a:extLst>
              <a:ext uri="{FF2B5EF4-FFF2-40B4-BE49-F238E27FC236}">
                <a16:creationId xmlns:a16="http://schemas.microsoft.com/office/drawing/2014/main" id="{6BE3E1A1-4FAD-4C11-A8C2-641873EE6139}"/>
              </a:ext>
            </a:extLst>
          </p:cNvPr>
          <p:cNvSpPr txBox="1"/>
          <p:nvPr/>
        </p:nvSpPr>
        <p:spPr>
          <a:xfrm>
            <a:off x="1227781" y="1215249"/>
            <a:ext cx="2685287" cy="369332"/>
          </a:xfrm>
          <a:prstGeom prst="rect">
            <a:avLst/>
          </a:prstGeom>
          <a:noFill/>
        </p:spPr>
        <p:txBody>
          <a:bodyPr wrap="none" rtlCol="0">
            <a:spAutoFit/>
          </a:bodyPr>
          <a:lstStyle/>
          <a:p>
            <a:r>
              <a:rPr lang="es-MX" dirty="0">
                <a:latin typeface="Times New Roman" panose="02020603050405020304" pitchFamily="18" charset="0"/>
                <a:cs typeface="Times New Roman" panose="02020603050405020304" pitchFamily="18" charset="0"/>
              </a:rPr>
              <a:t>Temperatura superficial °C</a:t>
            </a:r>
            <a:endParaRPr lang="en-US" dirty="0">
              <a:latin typeface="Times New Roman" panose="02020603050405020304" pitchFamily="18" charset="0"/>
              <a:cs typeface="Times New Roman" panose="02020603050405020304" pitchFamily="18" charset="0"/>
            </a:endParaRPr>
          </a:p>
        </p:txBody>
      </p:sp>
      <p:sp>
        <p:nvSpPr>
          <p:cNvPr id="13" name="CuadroTexto 12">
            <a:extLst>
              <a:ext uri="{FF2B5EF4-FFF2-40B4-BE49-F238E27FC236}">
                <a16:creationId xmlns:a16="http://schemas.microsoft.com/office/drawing/2014/main" id="{E1D9CA5C-5B95-4123-86AA-BA73BBDA1ECC}"/>
              </a:ext>
            </a:extLst>
          </p:cNvPr>
          <p:cNvSpPr txBox="1"/>
          <p:nvPr/>
        </p:nvSpPr>
        <p:spPr>
          <a:xfrm>
            <a:off x="9104257" y="1399915"/>
            <a:ext cx="2233304" cy="338554"/>
          </a:xfrm>
          <a:prstGeom prst="rect">
            <a:avLst/>
          </a:prstGeom>
          <a:noFill/>
        </p:spPr>
        <p:txBody>
          <a:bodyPr wrap="none" rtlCol="0">
            <a:spAutoFit/>
          </a:bodyPr>
          <a:lstStyle/>
          <a:p>
            <a:r>
              <a:rPr lang="es-MX" sz="1600" dirty="0">
                <a:latin typeface="Times New Roman" panose="02020603050405020304" pitchFamily="18" charset="0"/>
                <a:cs typeface="Times New Roman" panose="02020603050405020304" pitchFamily="18" charset="0"/>
              </a:rPr>
              <a:t>Corriente superficial m/s</a:t>
            </a:r>
            <a:endParaRPr lang="en-US" sz="1600" dirty="0">
              <a:latin typeface="Times New Roman" panose="02020603050405020304" pitchFamily="18" charset="0"/>
              <a:cs typeface="Times New Roman" panose="02020603050405020304" pitchFamily="18" charset="0"/>
            </a:endParaRPr>
          </a:p>
        </p:txBody>
      </p:sp>
      <p:sp>
        <p:nvSpPr>
          <p:cNvPr id="14" name="CuadroTexto 13">
            <a:extLst>
              <a:ext uri="{FF2B5EF4-FFF2-40B4-BE49-F238E27FC236}">
                <a16:creationId xmlns:a16="http://schemas.microsoft.com/office/drawing/2014/main" id="{640253C8-1722-4DE1-833E-9E07A5147939}"/>
              </a:ext>
            </a:extLst>
          </p:cNvPr>
          <p:cNvSpPr txBox="1"/>
          <p:nvPr/>
        </p:nvSpPr>
        <p:spPr>
          <a:xfrm>
            <a:off x="1330341" y="3674743"/>
            <a:ext cx="2480166" cy="369332"/>
          </a:xfrm>
          <a:prstGeom prst="rect">
            <a:avLst/>
          </a:prstGeom>
          <a:noFill/>
        </p:spPr>
        <p:txBody>
          <a:bodyPr wrap="none" rtlCol="0">
            <a:spAutoFit/>
          </a:bodyPr>
          <a:lstStyle/>
          <a:p>
            <a:r>
              <a:rPr lang="es-MX" dirty="0">
                <a:latin typeface="Times New Roman" panose="02020603050405020304" pitchFamily="18" charset="0"/>
                <a:cs typeface="Times New Roman" panose="02020603050405020304" pitchFamily="18" charset="0"/>
              </a:rPr>
              <a:t>Corriente superficial m/s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6282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937054" y="351640"/>
            <a:ext cx="4666912" cy="549698"/>
          </a:xfrm>
        </p:spPr>
        <p:txBody>
          <a:bodyPr>
            <a:normAutofit/>
          </a:bodyPr>
          <a:lstStyle/>
          <a:p>
            <a:r>
              <a:rPr lang="es-MX" sz="3200" dirty="0">
                <a:latin typeface="Times New Roman" panose="02020603050405020304" pitchFamily="18" charset="0"/>
                <a:cs typeface="Times New Roman" panose="02020603050405020304" pitchFamily="18" charset="0"/>
              </a:rPr>
              <a:t>¿Cómo validar?</a:t>
            </a:r>
            <a:endParaRPr lang="en-US" sz="3200" dirty="0">
              <a:latin typeface="Times New Roman" panose="02020603050405020304" pitchFamily="18" charset="0"/>
              <a:cs typeface="Times New Roman" panose="02020603050405020304" pitchFamily="18" charset="0"/>
            </a:endParaRPr>
          </a:p>
        </p:txBody>
      </p:sp>
      <p:sp>
        <p:nvSpPr>
          <p:cNvPr id="7" name="CuadroTexto 6"/>
          <p:cNvSpPr txBox="1"/>
          <p:nvPr/>
        </p:nvSpPr>
        <p:spPr>
          <a:xfrm>
            <a:off x="138897" y="1403345"/>
            <a:ext cx="4785800" cy="1323439"/>
          </a:xfrm>
          <a:prstGeom prst="rect">
            <a:avLst/>
          </a:prstGeom>
          <a:noFill/>
        </p:spPr>
        <p:txBody>
          <a:bodyPr wrap="square" rtlCol="0">
            <a:spAutoFit/>
          </a:bodyPr>
          <a:lstStyle/>
          <a:p>
            <a:pPr marL="285750" indent="-285750" algn="just">
              <a:buFont typeface="Wingdings" panose="05000000000000000000" pitchFamily="2" charset="2"/>
              <a:buChar char="Ø"/>
            </a:pPr>
            <a:r>
              <a:rPr lang="es-MX" sz="2000" b="1" dirty="0">
                <a:latin typeface="Times New Roman" panose="02020603050405020304" pitchFamily="18" charset="0"/>
                <a:cs typeface="Times New Roman" panose="02020603050405020304" pitchFamily="18" charset="0"/>
              </a:rPr>
              <a:t>Temperatura.</a:t>
            </a:r>
          </a:p>
          <a:p>
            <a:pPr algn="just"/>
            <a:r>
              <a:rPr lang="es-MX" sz="2000" b="1" dirty="0">
                <a:latin typeface="Times New Roman" panose="02020603050405020304" pitchFamily="18" charset="0"/>
                <a:cs typeface="Times New Roman" panose="02020603050405020304" pitchFamily="18" charset="0"/>
              </a:rPr>
              <a:t>Temperatura superficial del mar </a:t>
            </a:r>
          </a:p>
          <a:p>
            <a:pPr algn="just"/>
            <a:r>
              <a:rPr lang="es-MX" sz="2000" b="1" dirty="0">
                <a:latin typeface="Times New Roman" panose="02020603050405020304" pitchFamily="18" charset="0"/>
                <a:cs typeface="Times New Roman" panose="02020603050405020304" pitchFamily="18" charset="0"/>
              </a:rPr>
              <a:t>(SST) que se genera a partir de </a:t>
            </a:r>
          </a:p>
          <a:p>
            <a:pPr algn="just"/>
            <a:r>
              <a:rPr lang="es-MX" sz="2000" b="1" dirty="0">
                <a:latin typeface="Times New Roman" panose="02020603050405020304" pitchFamily="18" charset="0"/>
                <a:cs typeface="Times New Roman" panose="02020603050405020304" pitchFamily="18" charset="0"/>
              </a:rPr>
              <a:t>Información satelital y medidas in situ</a:t>
            </a:r>
            <a:endParaRPr lang="en-US" sz="2000" b="1" dirty="0">
              <a:latin typeface="Times New Roman" panose="02020603050405020304" pitchFamily="18" charset="0"/>
              <a:cs typeface="Times New Roman" panose="02020603050405020304" pitchFamily="18" charset="0"/>
            </a:endParaRPr>
          </a:p>
        </p:txBody>
      </p:sp>
      <p:pic>
        <p:nvPicPr>
          <p:cNvPr id="8" name="Marcador de contenido 4"/>
          <p:cNvPicPr>
            <a:picLocks noGrp="1" noChangeAspect="1"/>
          </p:cNvPicPr>
          <p:nvPr>
            <p:ph sz="quarter" idx="4294967295"/>
          </p:nvPr>
        </p:nvPicPr>
        <p:blipFill>
          <a:blip r:embed="rId2"/>
          <a:stretch>
            <a:fillRect/>
          </a:stretch>
        </p:blipFill>
        <p:spPr>
          <a:xfrm>
            <a:off x="4474124" y="1560460"/>
            <a:ext cx="3814354" cy="2305232"/>
          </a:xfrm>
          <a:prstGeom prst="rect">
            <a:avLst/>
          </a:prstGeom>
        </p:spPr>
      </p:pic>
      <p:pic>
        <p:nvPicPr>
          <p:cNvPr id="9" name="Imagen 8"/>
          <p:cNvPicPr>
            <a:picLocks noChangeAspect="1"/>
          </p:cNvPicPr>
          <p:nvPr/>
        </p:nvPicPr>
        <p:blipFill>
          <a:blip r:embed="rId3"/>
          <a:stretch>
            <a:fillRect/>
          </a:stretch>
        </p:blipFill>
        <p:spPr>
          <a:xfrm>
            <a:off x="6096000" y="3603673"/>
            <a:ext cx="4030909" cy="2455272"/>
          </a:xfrm>
          <a:prstGeom prst="rect">
            <a:avLst/>
          </a:prstGeom>
        </p:spPr>
      </p:pic>
      <p:sp>
        <p:nvSpPr>
          <p:cNvPr id="10" name="CuadroTexto 9"/>
          <p:cNvSpPr txBox="1"/>
          <p:nvPr/>
        </p:nvSpPr>
        <p:spPr>
          <a:xfrm>
            <a:off x="4924697" y="1234068"/>
            <a:ext cx="3211389" cy="338554"/>
          </a:xfrm>
          <a:prstGeom prst="rect">
            <a:avLst/>
          </a:prstGeom>
          <a:noFill/>
        </p:spPr>
        <p:txBody>
          <a:bodyPr wrap="square" rtlCol="0">
            <a:spAutoFit/>
          </a:bodyPr>
          <a:lstStyle/>
          <a:p>
            <a:r>
              <a:rPr lang="es-MX" sz="1600" b="1" dirty="0">
                <a:latin typeface="Times New Roman" panose="02020603050405020304" pitchFamily="18" charset="0"/>
                <a:cs typeface="Times New Roman" panose="02020603050405020304" pitchFamily="18" charset="0"/>
              </a:rPr>
              <a:t>Imágenes satelitales tipo L4</a:t>
            </a:r>
            <a:endParaRPr lang="en-US" sz="1600" b="1" dirty="0">
              <a:latin typeface="Times New Roman" panose="02020603050405020304" pitchFamily="18" charset="0"/>
              <a:cs typeface="Times New Roman" panose="02020603050405020304" pitchFamily="18" charset="0"/>
            </a:endParaRPr>
          </a:p>
        </p:txBody>
      </p:sp>
      <p:sp>
        <p:nvSpPr>
          <p:cNvPr id="11" name="CuadroTexto 10"/>
          <p:cNvSpPr txBox="1"/>
          <p:nvPr/>
        </p:nvSpPr>
        <p:spPr>
          <a:xfrm>
            <a:off x="7127974" y="5953780"/>
            <a:ext cx="2016224" cy="338554"/>
          </a:xfrm>
          <a:prstGeom prst="rect">
            <a:avLst/>
          </a:prstGeom>
          <a:noFill/>
        </p:spPr>
        <p:txBody>
          <a:bodyPr wrap="square" rtlCol="0">
            <a:spAutoFit/>
          </a:bodyPr>
          <a:lstStyle/>
          <a:p>
            <a:r>
              <a:rPr lang="es-MX" sz="1600" b="1" dirty="0">
                <a:latin typeface="Times New Roman" panose="02020603050405020304" pitchFamily="18" charset="0"/>
                <a:cs typeface="Times New Roman" panose="02020603050405020304" pitchFamily="18" charset="0"/>
              </a:rPr>
              <a:t>Imágenes tipo L3</a:t>
            </a:r>
            <a:endParaRPr lang="en-US" sz="1600" b="1" dirty="0">
              <a:latin typeface="Times New Roman" panose="02020603050405020304" pitchFamily="18" charset="0"/>
              <a:cs typeface="Times New Roman" panose="02020603050405020304" pitchFamily="18" charset="0"/>
            </a:endParaRPr>
          </a:p>
        </p:txBody>
      </p:sp>
      <p:pic>
        <p:nvPicPr>
          <p:cNvPr id="3" name="Imagen 2" descr="Interfaz de usuario gráfica, Aplicación&#10;&#10;Descripción generada automáticamente">
            <a:extLst>
              <a:ext uri="{FF2B5EF4-FFF2-40B4-BE49-F238E27FC236}">
                <a16:creationId xmlns:a16="http://schemas.microsoft.com/office/drawing/2014/main" id="{58FCEA06-EE88-438F-9715-6ECF6DCBB1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897" y="3617005"/>
            <a:ext cx="4967616" cy="2348250"/>
          </a:xfrm>
          <a:prstGeom prst="rect">
            <a:avLst/>
          </a:prstGeom>
        </p:spPr>
      </p:pic>
      <p:pic>
        <p:nvPicPr>
          <p:cNvPr id="4" name="Imagen 3" descr="Un dibujo animado con letras&#10;&#10;Descripción generada automáticamente con confianza baja">
            <a:extLst>
              <a:ext uri="{FF2B5EF4-FFF2-40B4-BE49-F238E27FC236}">
                <a16:creationId xmlns:a16="http://schemas.microsoft.com/office/drawing/2014/main" id="{8630E1EE-5C84-45E0-B142-A10B9EA31E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39051" y="1234068"/>
            <a:ext cx="2906489" cy="955912"/>
          </a:xfrm>
          <a:prstGeom prst="rect">
            <a:avLst/>
          </a:prstGeom>
        </p:spPr>
      </p:pic>
      <p:sp>
        <p:nvSpPr>
          <p:cNvPr id="5" name="CuadroTexto 4">
            <a:extLst>
              <a:ext uri="{FF2B5EF4-FFF2-40B4-BE49-F238E27FC236}">
                <a16:creationId xmlns:a16="http://schemas.microsoft.com/office/drawing/2014/main" id="{65AF4079-0565-4BF7-BF6D-8A32497626F5}"/>
              </a:ext>
            </a:extLst>
          </p:cNvPr>
          <p:cNvSpPr txBox="1"/>
          <p:nvPr/>
        </p:nvSpPr>
        <p:spPr>
          <a:xfrm>
            <a:off x="8613913" y="2311285"/>
            <a:ext cx="3439190" cy="830997"/>
          </a:xfrm>
          <a:prstGeom prst="rect">
            <a:avLst/>
          </a:prstGeom>
          <a:noFill/>
        </p:spPr>
        <p:txBody>
          <a:bodyPr wrap="square" rtlCol="0">
            <a:spAutoFit/>
          </a:bodyPr>
          <a:lstStyle/>
          <a:p>
            <a:pPr algn="ctr"/>
            <a:r>
              <a:rPr lang="es-CO" sz="2400" b="1" i="0" dirty="0" err="1">
                <a:effectLst/>
                <a:latin typeface="Times New Roman" panose="02020603050405020304" pitchFamily="18" charset="0"/>
                <a:cs typeface="Times New Roman" panose="02020603050405020304" pitchFamily="18" charset="0"/>
              </a:rPr>
              <a:t>Multi-scale</a:t>
            </a:r>
            <a:r>
              <a:rPr lang="es-CO" sz="2400" b="1" i="0" dirty="0">
                <a:effectLst/>
                <a:latin typeface="Times New Roman" panose="02020603050405020304" pitchFamily="18" charset="0"/>
                <a:cs typeface="Times New Roman" panose="02020603050405020304" pitchFamily="18" charset="0"/>
              </a:rPr>
              <a:t> </a:t>
            </a:r>
            <a:r>
              <a:rPr lang="es-CO" sz="2400" b="1" i="0" dirty="0" err="1">
                <a:effectLst/>
                <a:latin typeface="Times New Roman" panose="02020603050405020304" pitchFamily="18" charset="0"/>
                <a:cs typeface="Times New Roman" panose="02020603050405020304" pitchFamily="18" charset="0"/>
              </a:rPr>
              <a:t>Ultra-high</a:t>
            </a:r>
            <a:r>
              <a:rPr lang="es-CO" sz="2400" b="1" i="0" dirty="0">
                <a:effectLst/>
                <a:latin typeface="Times New Roman" panose="02020603050405020304" pitchFamily="18" charset="0"/>
                <a:cs typeface="Times New Roman" panose="02020603050405020304" pitchFamily="18" charset="0"/>
              </a:rPr>
              <a:t> </a:t>
            </a:r>
            <a:r>
              <a:rPr lang="es-CO" sz="2400" b="1" i="0" dirty="0" err="1">
                <a:effectLst/>
                <a:latin typeface="Times New Roman" panose="02020603050405020304" pitchFamily="18" charset="0"/>
                <a:cs typeface="Times New Roman" panose="02020603050405020304" pitchFamily="18" charset="0"/>
              </a:rPr>
              <a:t>Resolution</a:t>
            </a:r>
            <a:r>
              <a:rPr lang="es-CO" sz="2400" b="1" i="0" dirty="0">
                <a:effectLst/>
                <a:latin typeface="Times New Roman" panose="02020603050405020304" pitchFamily="18" charset="0"/>
                <a:cs typeface="Times New Roman" panose="02020603050405020304" pitchFamily="18" charset="0"/>
              </a:rPr>
              <a:t> (MUR)</a:t>
            </a:r>
            <a:endParaRPr lang="es-CO"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0441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3316154A-8C34-49FE-983D-CE8FFF3C9F64}"/>
              </a:ext>
            </a:extLst>
          </p:cNvPr>
          <p:cNvSpPr/>
          <p:nvPr/>
        </p:nvSpPr>
        <p:spPr>
          <a:xfrm>
            <a:off x="85762" y="1221897"/>
            <a:ext cx="5953041" cy="5041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E2F09743-5D00-4982-83CF-C44D51E03637}"/>
              </a:ext>
            </a:extLst>
          </p:cNvPr>
          <p:cNvSpPr/>
          <p:nvPr/>
        </p:nvSpPr>
        <p:spPr>
          <a:xfrm>
            <a:off x="6120276" y="1221897"/>
            <a:ext cx="5953041" cy="5041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Título 1">
            <a:extLst>
              <a:ext uri="{FF2B5EF4-FFF2-40B4-BE49-F238E27FC236}">
                <a16:creationId xmlns:a16="http://schemas.microsoft.com/office/drawing/2014/main" id="{BDE8D4B8-84E6-44CE-A929-C7EAA24C4102}"/>
              </a:ext>
            </a:extLst>
          </p:cNvPr>
          <p:cNvSpPr>
            <a:spLocks noGrp="1"/>
          </p:cNvSpPr>
          <p:nvPr>
            <p:ph type="title"/>
          </p:nvPr>
        </p:nvSpPr>
        <p:spPr>
          <a:xfrm>
            <a:off x="976242" y="384474"/>
            <a:ext cx="6404272" cy="597498"/>
          </a:xfrm>
        </p:spPr>
        <p:txBody>
          <a:bodyPr>
            <a:noAutofit/>
          </a:bodyPr>
          <a:lstStyle/>
          <a:p>
            <a:r>
              <a:rPr lang="es-ES" sz="3200" dirty="0">
                <a:latin typeface="Times New Roman" panose="02020603050405020304" pitchFamily="18" charset="0"/>
                <a:cs typeface="Times New Roman" panose="02020603050405020304" pitchFamily="18" charset="0"/>
              </a:rPr>
              <a:t>Validar modelación Caribe y Pacífico </a:t>
            </a:r>
            <a:endParaRPr lang="es-CO" sz="3200" dirty="0">
              <a:latin typeface="Times New Roman" panose="02020603050405020304" pitchFamily="18" charset="0"/>
              <a:cs typeface="Times New Roman" panose="02020603050405020304" pitchFamily="18" charset="0"/>
            </a:endParaRPr>
          </a:p>
        </p:txBody>
      </p:sp>
      <p:pic>
        <p:nvPicPr>
          <p:cNvPr id="3" name="Imagen 2" descr="Gráfico&#10;&#10;Descripción generada automáticamente">
            <a:extLst>
              <a:ext uri="{FF2B5EF4-FFF2-40B4-BE49-F238E27FC236}">
                <a16:creationId xmlns:a16="http://schemas.microsoft.com/office/drawing/2014/main" id="{80440700-B0BD-47C7-AD9A-96CCF43509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8039" y="1290959"/>
            <a:ext cx="5816746" cy="4758611"/>
          </a:xfrm>
          <a:prstGeom prst="rect">
            <a:avLst/>
          </a:prstGeom>
        </p:spPr>
      </p:pic>
      <p:pic>
        <p:nvPicPr>
          <p:cNvPr id="13" name="Imagen 12" descr="Interfaz de usuario gráfica, Gráfico&#10;&#10;Descripción generada automáticamente">
            <a:extLst>
              <a:ext uri="{FF2B5EF4-FFF2-40B4-BE49-F238E27FC236}">
                <a16:creationId xmlns:a16="http://schemas.microsoft.com/office/drawing/2014/main" id="{6ECE258E-4DF0-4DB5-A749-590964FEF4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959" y="1363260"/>
            <a:ext cx="5794219" cy="4758611"/>
          </a:xfrm>
          <a:prstGeom prst="rect">
            <a:avLst/>
          </a:prstGeom>
        </p:spPr>
      </p:pic>
      <p:sp>
        <p:nvSpPr>
          <p:cNvPr id="16" name="Rectángulo 15">
            <a:extLst>
              <a:ext uri="{FF2B5EF4-FFF2-40B4-BE49-F238E27FC236}">
                <a16:creationId xmlns:a16="http://schemas.microsoft.com/office/drawing/2014/main" id="{10CC40CB-D588-4856-AA1E-A8B668B56347}"/>
              </a:ext>
            </a:extLst>
          </p:cNvPr>
          <p:cNvSpPr/>
          <p:nvPr/>
        </p:nvSpPr>
        <p:spPr>
          <a:xfrm>
            <a:off x="7845942" y="6101395"/>
            <a:ext cx="4083863" cy="2234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a:extLst>
              <a:ext uri="{FF2B5EF4-FFF2-40B4-BE49-F238E27FC236}">
                <a16:creationId xmlns:a16="http://schemas.microsoft.com/office/drawing/2014/main" id="{2BBC137A-FF71-449A-A6CF-53FCCF9F89B4}"/>
              </a:ext>
            </a:extLst>
          </p:cNvPr>
          <p:cNvSpPr txBox="1"/>
          <p:nvPr/>
        </p:nvSpPr>
        <p:spPr>
          <a:xfrm>
            <a:off x="7808814" y="6028477"/>
            <a:ext cx="4240227" cy="369332"/>
          </a:xfrm>
          <a:prstGeom prst="rect">
            <a:avLst/>
          </a:prstGeom>
          <a:noFill/>
        </p:spPr>
        <p:txBody>
          <a:bodyPr wrap="square" rtlCol="0">
            <a:spAutoFit/>
          </a:bodyPr>
          <a:lstStyle/>
          <a:p>
            <a:r>
              <a:rPr lang="es-ES" b="1" dirty="0">
                <a:latin typeface="Times New Roman" panose="02020603050405020304" pitchFamily="18" charset="0"/>
                <a:cs typeface="Times New Roman" panose="02020603050405020304" pitchFamily="18" charset="0"/>
              </a:rPr>
              <a:t>Diagrama de Taylor Modelación Pacífico</a:t>
            </a:r>
            <a:endParaRPr lang="es-CO" b="1" dirty="0">
              <a:latin typeface="Times New Roman" panose="02020603050405020304" pitchFamily="18" charset="0"/>
              <a:cs typeface="Times New Roman" panose="02020603050405020304" pitchFamily="18" charset="0"/>
            </a:endParaRPr>
          </a:p>
        </p:txBody>
      </p:sp>
      <p:sp>
        <p:nvSpPr>
          <p:cNvPr id="18" name="Rectángulo 17">
            <a:extLst>
              <a:ext uri="{FF2B5EF4-FFF2-40B4-BE49-F238E27FC236}">
                <a16:creationId xmlns:a16="http://schemas.microsoft.com/office/drawing/2014/main" id="{24E36B3F-CD98-4632-A527-5EEBEE7C869E}"/>
              </a:ext>
            </a:extLst>
          </p:cNvPr>
          <p:cNvSpPr/>
          <p:nvPr/>
        </p:nvSpPr>
        <p:spPr>
          <a:xfrm>
            <a:off x="1951541" y="6101395"/>
            <a:ext cx="4004518" cy="2234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CuadroTexto 9"/>
          <p:cNvSpPr txBox="1"/>
          <p:nvPr/>
        </p:nvSpPr>
        <p:spPr>
          <a:xfrm>
            <a:off x="1946146" y="6021918"/>
            <a:ext cx="4149854" cy="369332"/>
          </a:xfrm>
          <a:prstGeom prst="rect">
            <a:avLst/>
          </a:prstGeom>
          <a:noFill/>
        </p:spPr>
        <p:txBody>
          <a:bodyPr wrap="none" rtlCol="0">
            <a:spAutoFit/>
          </a:bodyPr>
          <a:lstStyle/>
          <a:p>
            <a:r>
              <a:rPr lang="es-MX" b="1" dirty="0">
                <a:latin typeface="Times New Roman" panose="02020603050405020304" pitchFamily="18" charset="0"/>
                <a:cs typeface="Times New Roman" panose="02020603050405020304" pitchFamily="18" charset="0"/>
              </a:rPr>
              <a:t>Diagrama de Taylor Modelación Caribe </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1624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01B6F294-DA3F-C6C1-4143-2AF13086C38F}"/>
              </a:ext>
            </a:extLst>
          </p:cNvPr>
          <p:cNvPicPr>
            <a:picLocks noChangeAspect="1"/>
          </p:cNvPicPr>
          <p:nvPr/>
        </p:nvPicPr>
        <p:blipFill>
          <a:blip r:embed="rId2"/>
          <a:stretch>
            <a:fillRect/>
          </a:stretch>
        </p:blipFill>
        <p:spPr>
          <a:xfrm>
            <a:off x="198407" y="2812212"/>
            <a:ext cx="4239394" cy="3059336"/>
          </a:xfrm>
          <a:prstGeom prst="rect">
            <a:avLst/>
          </a:prstGeom>
        </p:spPr>
      </p:pic>
      <p:sp>
        <p:nvSpPr>
          <p:cNvPr id="7" name="CuadroTexto 6">
            <a:extLst>
              <a:ext uri="{FF2B5EF4-FFF2-40B4-BE49-F238E27FC236}">
                <a16:creationId xmlns:a16="http://schemas.microsoft.com/office/drawing/2014/main" id="{4CA24687-F16E-A6E0-17A2-79AE95BC4E31}"/>
              </a:ext>
            </a:extLst>
          </p:cNvPr>
          <p:cNvSpPr txBox="1"/>
          <p:nvPr/>
        </p:nvSpPr>
        <p:spPr>
          <a:xfrm>
            <a:off x="3468523" y="5517605"/>
            <a:ext cx="2892489" cy="707886"/>
          </a:xfrm>
          <a:prstGeom prst="rect">
            <a:avLst/>
          </a:prstGeom>
          <a:noFill/>
        </p:spPr>
        <p:txBody>
          <a:bodyPr wrap="square" rtlCol="0">
            <a:spAutoFit/>
          </a:bodyPr>
          <a:lstStyle/>
          <a:p>
            <a:pPr algn="ctr"/>
            <a:r>
              <a:rPr lang="es-MX" sz="2000" b="1" dirty="0">
                <a:latin typeface="Times New Roman" panose="02020603050405020304" pitchFamily="18" charset="0"/>
                <a:cs typeface="Times New Roman" panose="02020603050405020304" pitchFamily="18" charset="0"/>
              </a:rPr>
              <a:t>Ejemplo de una malla de diferencias finitas</a:t>
            </a:r>
            <a:endParaRPr lang="es-CO" sz="2000" b="1" dirty="0">
              <a:latin typeface="Times New Roman" panose="02020603050405020304" pitchFamily="18" charset="0"/>
              <a:cs typeface="Times New Roman" panose="02020603050405020304" pitchFamily="18" charset="0"/>
            </a:endParaRPr>
          </a:p>
        </p:txBody>
      </p:sp>
      <p:sp>
        <p:nvSpPr>
          <p:cNvPr id="9" name="Título 1">
            <a:extLst>
              <a:ext uri="{FF2B5EF4-FFF2-40B4-BE49-F238E27FC236}">
                <a16:creationId xmlns:a16="http://schemas.microsoft.com/office/drawing/2014/main" id="{FD7BC5D8-B926-F7D0-38F6-F04A43857C17}"/>
              </a:ext>
            </a:extLst>
          </p:cNvPr>
          <p:cNvSpPr>
            <a:spLocks noGrp="1"/>
          </p:cNvSpPr>
          <p:nvPr>
            <p:ph type="title"/>
          </p:nvPr>
        </p:nvSpPr>
        <p:spPr>
          <a:xfrm>
            <a:off x="918393" y="299400"/>
            <a:ext cx="6098226" cy="415337"/>
          </a:xfrm>
        </p:spPr>
        <p:txBody>
          <a:bodyPr>
            <a:noAutofit/>
          </a:bodyPr>
          <a:lstStyle/>
          <a:p>
            <a:r>
              <a:rPr lang="es-CO" sz="3200" dirty="0">
                <a:latin typeface="Times New Roman" panose="02020603050405020304" pitchFamily="18" charset="0"/>
                <a:cs typeface="Times New Roman" panose="02020603050405020304" pitchFamily="18" charset="0"/>
              </a:rPr>
              <a:t>Principio de modelación oceánica </a:t>
            </a:r>
          </a:p>
        </p:txBody>
      </p:sp>
      <p:sp>
        <p:nvSpPr>
          <p:cNvPr id="10" name="CuadroTexto 9">
            <a:extLst>
              <a:ext uri="{FF2B5EF4-FFF2-40B4-BE49-F238E27FC236}">
                <a16:creationId xmlns:a16="http://schemas.microsoft.com/office/drawing/2014/main" id="{622B99FB-711A-1AAA-A477-ADA96EACC59D}"/>
              </a:ext>
            </a:extLst>
          </p:cNvPr>
          <p:cNvSpPr txBox="1"/>
          <p:nvPr/>
        </p:nvSpPr>
        <p:spPr>
          <a:xfrm>
            <a:off x="2612571" y="1315616"/>
            <a:ext cx="6568751" cy="1477328"/>
          </a:xfrm>
          <a:prstGeom prst="rect">
            <a:avLst/>
          </a:prstGeom>
          <a:noFill/>
        </p:spPr>
        <p:txBody>
          <a:bodyPr wrap="square" rtlCol="0">
            <a:spAutoFit/>
          </a:bodyPr>
          <a:lstStyle/>
          <a:p>
            <a:pPr marL="285750" indent="-285750" algn="ctr">
              <a:buFont typeface="Wingdings" panose="05000000000000000000" pitchFamily="2" charset="2"/>
              <a:buChar char="Ø"/>
            </a:pPr>
            <a:r>
              <a:rPr lang="es-MX" b="1" dirty="0">
                <a:latin typeface="Times New Roman" panose="02020603050405020304" pitchFamily="18" charset="0"/>
                <a:cs typeface="Times New Roman" panose="02020603050405020304" pitchFamily="18" charset="0"/>
              </a:rPr>
              <a:t>Modelo oceánico = representación simplificada de los procesos físicos que tienen lugar en el océano.</a:t>
            </a:r>
          </a:p>
          <a:p>
            <a:pPr algn="ctr"/>
            <a:endParaRPr lang="es-MX" b="1" dirty="0">
              <a:latin typeface="Times New Roman" panose="02020603050405020304" pitchFamily="18" charset="0"/>
              <a:cs typeface="Times New Roman" panose="02020603050405020304" pitchFamily="18" charset="0"/>
            </a:endParaRPr>
          </a:p>
          <a:p>
            <a:pPr marL="285750" indent="-285750" algn="ctr">
              <a:buFont typeface="Wingdings" panose="05000000000000000000" pitchFamily="2" charset="2"/>
              <a:buChar char="Ø"/>
            </a:pPr>
            <a:r>
              <a:rPr lang="es-MX" b="1" dirty="0">
                <a:latin typeface="Times New Roman" panose="02020603050405020304" pitchFamily="18" charset="0"/>
                <a:cs typeface="Times New Roman" panose="02020603050405020304" pitchFamily="18" charset="0"/>
              </a:rPr>
              <a:t>Modelo oceánico = utiliza leyes físicas, como las ecuaciones de Navier Stokes.</a:t>
            </a:r>
            <a:endParaRPr lang="es-CO" b="1" dirty="0">
              <a:latin typeface="Times New Roman" panose="02020603050405020304" pitchFamily="18" charset="0"/>
              <a:cs typeface="Times New Roman" panose="02020603050405020304" pitchFamily="18" charset="0"/>
            </a:endParaRPr>
          </a:p>
        </p:txBody>
      </p:sp>
      <p:sp>
        <p:nvSpPr>
          <p:cNvPr id="11" name="CuadroTexto 10">
            <a:extLst>
              <a:ext uri="{FF2B5EF4-FFF2-40B4-BE49-F238E27FC236}">
                <a16:creationId xmlns:a16="http://schemas.microsoft.com/office/drawing/2014/main" id="{334F1FD2-8994-8C24-DD3D-7119AEF47830}"/>
              </a:ext>
            </a:extLst>
          </p:cNvPr>
          <p:cNvSpPr txBox="1"/>
          <p:nvPr/>
        </p:nvSpPr>
        <p:spPr>
          <a:xfrm>
            <a:off x="3107863" y="2912966"/>
            <a:ext cx="5423280" cy="369332"/>
          </a:xfrm>
          <a:prstGeom prst="rect">
            <a:avLst/>
          </a:prstGeom>
          <a:noFill/>
        </p:spPr>
        <p:txBody>
          <a:bodyPr wrap="none" rtlCol="0">
            <a:spAutoFit/>
          </a:bodyPr>
          <a:lstStyle/>
          <a:p>
            <a:pPr marL="285750" indent="-285750">
              <a:buFont typeface="Wingdings" panose="05000000000000000000" pitchFamily="2" charset="2"/>
              <a:buChar char="Ø"/>
            </a:pPr>
            <a:r>
              <a:rPr lang="es-MX" b="1" dirty="0">
                <a:latin typeface="Times New Roman" panose="02020603050405020304" pitchFamily="18" charset="0"/>
                <a:cs typeface="Times New Roman" panose="02020603050405020304" pitchFamily="18" charset="0"/>
              </a:rPr>
              <a:t>Para ello, el océano se divide en "pequeñas" cajas.</a:t>
            </a:r>
            <a:endParaRPr lang="es-CO" b="1" dirty="0">
              <a:latin typeface="Times New Roman" panose="02020603050405020304" pitchFamily="18" charset="0"/>
              <a:cs typeface="Times New Roman" panose="02020603050405020304" pitchFamily="18" charset="0"/>
            </a:endParaRPr>
          </a:p>
        </p:txBody>
      </p:sp>
      <p:sp>
        <p:nvSpPr>
          <p:cNvPr id="14" name="CuadroTexto 13">
            <a:extLst>
              <a:ext uri="{FF2B5EF4-FFF2-40B4-BE49-F238E27FC236}">
                <a16:creationId xmlns:a16="http://schemas.microsoft.com/office/drawing/2014/main" id="{1E238610-42AC-726E-E1A1-1108FC0E0307}"/>
              </a:ext>
            </a:extLst>
          </p:cNvPr>
          <p:cNvSpPr txBox="1"/>
          <p:nvPr/>
        </p:nvSpPr>
        <p:spPr>
          <a:xfrm>
            <a:off x="5015904" y="3575703"/>
            <a:ext cx="1607198" cy="369332"/>
          </a:xfrm>
          <a:prstGeom prst="rect">
            <a:avLst/>
          </a:prstGeom>
          <a:noFill/>
        </p:spPr>
        <p:txBody>
          <a:bodyPr wrap="square">
            <a:spAutoFit/>
          </a:bodyPr>
          <a:lstStyle/>
          <a:p>
            <a:r>
              <a:rPr lang="es-CO" b="1" dirty="0">
                <a:latin typeface="Times New Roman" panose="02020603050405020304" pitchFamily="18" charset="0"/>
                <a:cs typeface="Times New Roman" panose="02020603050405020304" pitchFamily="18" charset="0"/>
              </a:rPr>
              <a:t>Discretización</a:t>
            </a:r>
          </a:p>
        </p:txBody>
      </p:sp>
      <p:sp>
        <p:nvSpPr>
          <p:cNvPr id="12" name="Globo: flecha hacia abajo 11">
            <a:extLst>
              <a:ext uri="{FF2B5EF4-FFF2-40B4-BE49-F238E27FC236}">
                <a16:creationId xmlns:a16="http://schemas.microsoft.com/office/drawing/2014/main" id="{4BA50955-4011-66B4-6F6B-568D560E07A7}"/>
              </a:ext>
            </a:extLst>
          </p:cNvPr>
          <p:cNvSpPr/>
          <p:nvPr/>
        </p:nvSpPr>
        <p:spPr>
          <a:xfrm>
            <a:off x="3107863" y="2890893"/>
            <a:ext cx="5423280" cy="743359"/>
          </a:xfrm>
          <a:prstGeom prst="downArrow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Imagen 2">
            <a:extLst>
              <a:ext uri="{FF2B5EF4-FFF2-40B4-BE49-F238E27FC236}">
                <a16:creationId xmlns:a16="http://schemas.microsoft.com/office/drawing/2014/main" id="{D465EE64-B208-8DB3-0DCD-05012DFF012A}"/>
              </a:ext>
            </a:extLst>
          </p:cNvPr>
          <p:cNvPicPr>
            <a:picLocks noChangeAspect="1"/>
          </p:cNvPicPr>
          <p:nvPr/>
        </p:nvPicPr>
        <p:blipFill>
          <a:blip r:embed="rId3"/>
          <a:stretch>
            <a:fillRect/>
          </a:stretch>
        </p:blipFill>
        <p:spPr>
          <a:xfrm>
            <a:off x="9181322" y="3114136"/>
            <a:ext cx="2909456" cy="3232689"/>
          </a:xfrm>
          <a:prstGeom prst="rect">
            <a:avLst/>
          </a:prstGeom>
        </p:spPr>
      </p:pic>
      <p:sp>
        <p:nvSpPr>
          <p:cNvPr id="4" name="CuadroTexto 3">
            <a:extLst>
              <a:ext uri="{FF2B5EF4-FFF2-40B4-BE49-F238E27FC236}">
                <a16:creationId xmlns:a16="http://schemas.microsoft.com/office/drawing/2014/main" id="{8A310CEE-1A27-4041-0DFD-51DA1C98D5C3}"/>
              </a:ext>
            </a:extLst>
          </p:cNvPr>
          <p:cNvSpPr txBox="1"/>
          <p:nvPr/>
        </p:nvSpPr>
        <p:spPr>
          <a:xfrm>
            <a:off x="9812431" y="2812213"/>
            <a:ext cx="1766830" cy="338554"/>
          </a:xfrm>
          <a:prstGeom prst="rect">
            <a:avLst/>
          </a:prstGeom>
          <a:noFill/>
        </p:spPr>
        <p:txBody>
          <a:bodyPr wrap="none" rtlCol="0">
            <a:spAutoFit/>
          </a:bodyPr>
          <a:lstStyle/>
          <a:p>
            <a:r>
              <a:rPr lang="es-MX" sz="1600" dirty="0">
                <a:latin typeface="Times New Roman" panose="02020603050405020304" pitchFamily="18" charset="0"/>
                <a:cs typeface="Times New Roman" panose="02020603050405020304" pitchFamily="18" charset="0"/>
              </a:rPr>
              <a:t>Modelos oceánicos</a:t>
            </a:r>
            <a:endParaRPr lang="es-CO"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5309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n 42">
            <a:extLst>
              <a:ext uri="{FF2B5EF4-FFF2-40B4-BE49-F238E27FC236}">
                <a16:creationId xmlns:a16="http://schemas.microsoft.com/office/drawing/2014/main" id="{D5781984-F656-47F4-A3B3-C1155810C63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933" t="3715" r="7117" b="3061"/>
          <a:stretch/>
        </p:blipFill>
        <p:spPr>
          <a:xfrm>
            <a:off x="645664" y="1383794"/>
            <a:ext cx="5095986" cy="3091159"/>
          </a:xfrm>
          <a:prstGeom prst="rect">
            <a:avLst/>
          </a:prstGeom>
        </p:spPr>
      </p:pic>
      <p:sp>
        <p:nvSpPr>
          <p:cNvPr id="5" name="Título 1">
            <a:extLst>
              <a:ext uri="{FF2B5EF4-FFF2-40B4-BE49-F238E27FC236}">
                <a16:creationId xmlns:a16="http://schemas.microsoft.com/office/drawing/2014/main" id="{2B597A19-9C83-46EB-9A81-4BBF3C60A086}"/>
              </a:ext>
            </a:extLst>
          </p:cNvPr>
          <p:cNvSpPr>
            <a:spLocks noGrp="1"/>
          </p:cNvSpPr>
          <p:nvPr>
            <p:ph type="title"/>
          </p:nvPr>
        </p:nvSpPr>
        <p:spPr>
          <a:xfrm>
            <a:off x="802610" y="336301"/>
            <a:ext cx="7451266" cy="553260"/>
          </a:xfrm>
        </p:spPr>
        <p:txBody>
          <a:bodyPr>
            <a:normAutofit fontScale="90000"/>
          </a:bodyPr>
          <a:lstStyle/>
          <a:p>
            <a:r>
              <a:rPr lang="es-CO" dirty="0">
                <a:latin typeface="Times New Roman" panose="02020603050405020304" pitchFamily="18" charset="0"/>
                <a:cs typeface="Times New Roman" panose="02020603050405020304" pitchFamily="18" charset="0"/>
              </a:rPr>
              <a:t>Comparación MUR (1Km) y MERCATOR L4 (5.5Km)</a:t>
            </a:r>
          </a:p>
        </p:txBody>
      </p:sp>
      <p:sp>
        <p:nvSpPr>
          <p:cNvPr id="27" name="Rectángulo 26">
            <a:extLst>
              <a:ext uri="{FF2B5EF4-FFF2-40B4-BE49-F238E27FC236}">
                <a16:creationId xmlns:a16="http://schemas.microsoft.com/office/drawing/2014/main" id="{227B4893-043E-474D-91D9-FA4EA67EBA64}"/>
              </a:ext>
            </a:extLst>
          </p:cNvPr>
          <p:cNvSpPr/>
          <p:nvPr/>
        </p:nvSpPr>
        <p:spPr>
          <a:xfrm>
            <a:off x="242761" y="1294725"/>
            <a:ext cx="5729161" cy="49927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Rectángulo 28">
            <a:extLst>
              <a:ext uri="{FF2B5EF4-FFF2-40B4-BE49-F238E27FC236}">
                <a16:creationId xmlns:a16="http://schemas.microsoft.com/office/drawing/2014/main" id="{8E4506F5-72D2-4CDE-86DE-226AF85FBF07}"/>
              </a:ext>
            </a:extLst>
          </p:cNvPr>
          <p:cNvSpPr/>
          <p:nvPr/>
        </p:nvSpPr>
        <p:spPr>
          <a:xfrm>
            <a:off x="396510" y="1189529"/>
            <a:ext cx="856082" cy="27447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CuadroTexto 29">
            <a:extLst>
              <a:ext uri="{FF2B5EF4-FFF2-40B4-BE49-F238E27FC236}">
                <a16:creationId xmlns:a16="http://schemas.microsoft.com/office/drawing/2014/main" id="{EDFC2352-9A1C-4D28-89C4-5CEF1C61F366}"/>
              </a:ext>
            </a:extLst>
          </p:cNvPr>
          <p:cNvSpPr txBox="1"/>
          <p:nvPr/>
        </p:nvSpPr>
        <p:spPr>
          <a:xfrm>
            <a:off x="409257" y="1157488"/>
            <a:ext cx="790599" cy="338554"/>
          </a:xfrm>
          <a:prstGeom prst="rect">
            <a:avLst/>
          </a:prstGeom>
          <a:noFill/>
          <a:ln w="28575">
            <a:noFill/>
          </a:ln>
        </p:spPr>
        <p:txBody>
          <a:bodyPr wrap="square" rtlCol="0">
            <a:spAutoFit/>
          </a:bodyPr>
          <a:lstStyle/>
          <a:p>
            <a:pPr algn="ctr"/>
            <a:r>
              <a:rPr lang="es-ES" sz="1600" b="1" dirty="0">
                <a:latin typeface="Times New Roman" panose="02020603050405020304" pitchFamily="18" charset="0"/>
                <a:cs typeface="Times New Roman" panose="02020603050405020304" pitchFamily="18" charset="0"/>
              </a:rPr>
              <a:t>Caribe</a:t>
            </a:r>
            <a:endParaRPr lang="es-CO" sz="1600" b="1" dirty="0">
              <a:latin typeface="Times New Roman" panose="02020603050405020304" pitchFamily="18" charset="0"/>
              <a:cs typeface="Times New Roman" panose="02020603050405020304" pitchFamily="18" charset="0"/>
            </a:endParaRPr>
          </a:p>
        </p:txBody>
      </p:sp>
      <p:pic>
        <p:nvPicPr>
          <p:cNvPr id="35" name="Imagen 34" descr="Imagen que contiene Gráfico&#10;&#10;Descripción generada automáticamente">
            <a:extLst>
              <a:ext uri="{FF2B5EF4-FFF2-40B4-BE49-F238E27FC236}">
                <a16:creationId xmlns:a16="http://schemas.microsoft.com/office/drawing/2014/main" id="{A275E96D-BFC0-49C5-9408-713ADD8A18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933" t="3715" r="7007" b="3356"/>
          <a:stretch/>
        </p:blipFill>
        <p:spPr>
          <a:xfrm>
            <a:off x="6450350" y="1399921"/>
            <a:ext cx="5095986" cy="3091159"/>
          </a:xfrm>
          <a:prstGeom prst="rect">
            <a:avLst/>
          </a:prstGeom>
        </p:spPr>
      </p:pic>
      <p:sp>
        <p:nvSpPr>
          <p:cNvPr id="37" name="Rectángulo 36">
            <a:extLst>
              <a:ext uri="{FF2B5EF4-FFF2-40B4-BE49-F238E27FC236}">
                <a16:creationId xmlns:a16="http://schemas.microsoft.com/office/drawing/2014/main" id="{9B3F9251-1785-4173-9BBC-69E93BEF6CEC}"/>
              </a:ext>
            </a:extLst>
          </p:cNvPr>
          <p:cNvSpPr/>
          <p:nvPr/>
        </p:nvSpPr>
        <p:spPr>
          <a:xfrm>
            <a:off x="6133762" y="1294724"/>
            <a:ext cx="5815477" cy="49927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Rectángulo 38">
            <a:extLst>
              <a:ext uri="{FF2B5EF4-FFF2-40B4-BE49-F238E27FC236}">
                <a16:creationId xmlns:a16="http://schemas.microsoft.com/office/drawing/2014/main" id="{CF254399-AF2C-4D03-9C6C-1E7253E5E56D}"/>
              </a:ext>
            </a:extLst>
          </p:cNvPr>
          <p:cNvSpPr/>
          <p:nvPr/>
        </p:nvSpPr>
        <p:spPr>
          <a:xfrm>
            <a:off x="6303864" y="1191125"/>
            <a:ext cx="856082" cy="27287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CuadroTexto 39">
            <a:extLst>
              <a:ext uri="{FF2B5EF4-FFF2-40B4-BE49-F238E27FC236}">
                <a16:creationId xmlns:a16="http://schemas.microsoft.com/office/drawing/2014/main" id="{68F0833C-C9BB-4650-9C9F-866452AEBD48}"/>
              </a:ext>
            </a:extLst>
          </p:cNvPr>
          <p:cNvSpPr txBox="1"/>
          <p:nvPr/>
        </p:nvSpPr>
        <p:spPr>
          <a:xfrm>
            <a:off x="6197860" y="1157488"/>
            <a:ext cx="1068089" cy="338554"/>
          </a:xfrm>
          <a:prstGeom prst="rect">
            <a:avLst/>
          </a:prstGeom>
          <a:noFill/>
          <a:ln>
            <a:noFill/>
          </a:ln>
        </p:spPr>
        <p:txBody>
          <a:bodyPr wrap="square" rtlCol="0">
            <a:spAutoFit/>
          </a:bodyPr>
          <a:lstStyle/>
          <a:p>
            <a:pPr algn="ctr"/>
            <a:r>
              <a:rPr lang="es-ES" sz="1600" b="1" dirty="0">
                <a:latin typeface="Times New Roman" panose="02020603050405020304" pitchFamily="18" charset="0"/>
                <a:cs typeface="Times New Roman" panose="02020603050405020304" pitchFamily="18" charset="0"/>
              </a:rPr>
              <a:t>Pacífico</a:t>
            </a:r>
            <a:endParaRPr lang="es-CO" sz="1600" b="1" dirty="0">
              <a:latin typeface="Times New Roman" panose="02020603050405020304" pitchFamily="18" charset="0"/>
              <a:cs typeface="Times New Roman" panose="02020603050405020304" pitchFamily="18" charset="0"/>
            </a:endParaRPr>
          </a:p>
        </p:txBody>
      </p:sp>
      <p:pic>
        <p:nvPicPr>
          <p:cNvPr id="4" name="Imagen 3" descr="Diagrama&#10;&#10;Descripción generada automáticamente con confianza media">
            <a:extLst>
              <a:ext uri="{FF2B5EF4-FFF2-40B4-BE49-F238E27FC236}">
                <a16:creationId xmlns:a16="http://schemas.microsoft.com/office/drawing/2014/main" id="{8BFEC25A-DC26-406C-B3A7-669CB8E739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9478" y="4491080"/>
            <a:ext cx="3155726" cy="1775639"/>
          </a:xfrm>
          <a:prstGeom prst="rect">
            <a:avLst/>
          </a:prstGeom>
        </p:spPr>
      </p:pic>
      <p:pic>
        <p:nvPicPr>
          <p:cNvPr id="7" name="Imagen 6" descr="Gráfico&#10;&#10;Descripción generada automáticamente">
            <a:extLst>
              <a:ext uri="{FF2B5EF4-FFF2-40B4-BE49-F238E27FC236}">
                <a16:creationId xmlns:a16="http://schemas.microsoft.com/office/drawing/2014/main" id="{2EA54907-7884-4CA6-86B2-A26CAD96FB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27996" y="4474953"/>
            <a:ext cx="3148463" cy="1775639"/>
          </a:xfrm>
          <a:prstGeom prst="rect">
            <a:avLst/>
          </a:prstGeom>
        </p:spPr>
      </p:pic>
    </p:spTree>
    <p:extLst>
      <p:ext uri="{BB962C8B-B14F-4D97-AF65-F5344CB8AC3E}">
        <p14:creationId xmlns:p14="http://schemas.microsoft.com/office/powerpoint/2010/main" val="3835954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E153FC78-E485-4ABA-A73E-8F6F118CA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646" y="1317563"/>
            <a:ext cx="3161212" cy="2547258"/>
          </a:xfrm>
          <a:prstGeom prst="rect">
            <a:avLst/>
          </a:prstGeom>
        </p:spPr>
      </p:pic>
      <p:sp>
        <p:nvSpPr>
          <p:cNvPr id="8" name="CuadroTexto 7">
            <a:extLst>
              <a:ext uri="{FF2B5EF4-FFF2-40B4-BE49-F238E27FC236}">
                <a16:creationId xmlns:a16="http://schemas.microsoft.com/office/drawing/2014/main" id="{9A9F025C-6323-4EFE-913A-D787DE1BED1D}"/>
              </a:ext>
            </a:extLst>
          </p:cNvPr>
          <p:cNvSpPr txBox="1"/>
          <p:nvPr/>
        </p:nvSpPr>
        <p:spPr>
          <a:xfrm>
            <a:off x="335133" y="3864821"/>
            <a:ext cx="2748638" cy="338554"/>
          </a:xfrm>
          <a:prstGeom prst="rect">
            <a:avLst/>
          </a:prstGeom>
          <a:noFill/>
        </p:spPr>
        <p:txBody>
          <a:bodyPr wrap="none" rtlCol="0">
            <a:spAutoFit/>
          </a:bodyPr>
          <a:lstStyle/>
          <a:p>
            <a:r>
              <a:rPr lang="es-MX" sz="1600" dirty="0">
                <a:latin typeface="Times New Roman" panose="02020603050405020304" pitchFamily="18" charset="0"/>
                <a:cs typeface="Times New Roman" panose="02020603050405020304" pitchFamily="18" charset="0"/>
              </a:rPr>
              <a:t>MERCATOR y GFS1/4 Global</a:t>
            </a:r>
            <a:endParaRPr lang="en-US" sz="1600" dirty="0">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635F2DDD-9E6B-415A-A6FA-0D94794730B1}"/>
              </a:ext>
            </a:extLst>
          </p:cNvPr>
          <p:cNvSpPr txBox="1"/>
          <p:nvPr/>
        </p:nvSpPr>
        <p:spPr>
          <a:xfrm>
            <a:off x="3565552" y="3059668"/>
            <a:ext cx="2331665" cy="738664"/>
          </a:xfrm>
          <a:prstGeom prst="rect">
            <a:avLst/>
          </a:prstGeom>
          <a:noFill/>
        </p:spPr>
        <p:txBody>
          <a:bodyPr wrap="square" rtlCol="0">
            <a:spAutoFit/>
          </a:bodyPr>
          <a:lstStyle/>
          <a:p>
            <a:pPr algn="ctr"/>
            <a:r>
              <a:rPr lang="es-MX" sz="1400" dirty="0">
                <a:latin typeface="Times New Roman" panose="02020603050405020304" pitchFamily="18" charset="0"/>
                <a:cs typeface="Times New Roman" panose="02020603050405020304" pitchFamily="18" charset="0"/>
              </a:rPr>
              <a:t>Regional </a:t>
            </a:r>
            <a:r>
              <a:rPr lang="es-ES" sz="1400" dirty="0"/>
              <a:t>~</a:t>
            </a:r>
            <a:r>
              <a:rPr lang="es-MX" sz="1400" dirty="0">
                <a:latin typeface="Times New Roman" panose="02020603050405020304" pitchFamily="18" charset="0"/>
                <a:cs typeface="Times New Roman" panose="02020603050405020304" pitchFamily="18" charset="0"/>
              </a:rPr>
              <a:t>3 kilómetros.</a:t>
            </a:r>
          </a:p>
          <a:p>
            <a:pPr algn="ctr"/>
            <a:r>
              <a:rPr lang="es-MX" sz="1400" dirty="0">
                <a:latin typeface="Times New Roman" panose="02020603050405020304" pitchFamily="18" charset="0"/>
                <a:cs typeface="Times New Roman" panose="02020603050405020304" pitchFamily="18" charset="0"/>
              </a:rPr>
              <a:t>Cada 3 horas.</a:t>
            </a:r>
          </a:p>
          <a:p>
            <a:pPr algn="ctr"/>
            <a:r>
              <a:rPr lang="es-MX" sz="1400" dirty="0">
                <a:latin typeface="Times New Roman" panose="02020603050405020304" pitchFamily="18" charset="0"/>
                <a:cs typeface="Times New Roman" panose="02020603050405020304" pitchFamily="18" charset="0"/>
              </a:rPr>
              <a:t>Mareas TOPEX7.</a:t>
            </a:r>
            <a:r>
              <a:rPr lang="es-MX" sz="1400" dirty="0"/>
              <a:t> </a:t>
            </a:r>
            <a:endParaRPr lang="en-US" sz="1400" dirty="0"/>
          </a:p>
        </p:txBody>
      </p:sp>
      <p:sp>
        <p:nvSpPr>
          <p:cNvPr id="11" name="Flecha doblada 12">
            <a:extLst>
              <a:ext uri="{FF2B5EF4-FFF2-40B4-BE49-F238E27FC236}">
                <a16:creationId xmlns:a16="http://schemas.microsoft.com/office/drawing/2014/main" id="{48235143-52F9-4D10-9F50-C60031E00BDA}"/>
              </a:ext>
            </a:extLst>
          </p:cNvPr>
          <p:cNvSpPr/>
          <p:nvPr/>
        </p:nvSpPr>
        <p:spPr>
          <a:xfrm flipV="1">
            <a:off x="1446941" y="4234153"/>
            <a:ext cx="1756423" cy="1223776"/>
          </a:xfrm>
          <a:prstGeom prst="bentArrow">
            <a:avLst>
              <a:gd name="adj1" fmla="val 25000"/>
              <a:gd name="adj2" fmla="val 25000"/>
              <a:gd name="adj3" fmla="val 25000"/>
              <a:gd name="adj4" fmla="val 38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lecha doblada 13">
            <a:extLst>
              <a:ext uri="{FF2B5EF4-FFF2-40B4-BE49-F238E27FC236}">
                <a16:creationId xmlns:a16="http://schemas.microsoft.com/office/drawing/2014/main" id="{ED4B11F0-03C1-428F-94C2-C0B66DF4F0FA}"/>
              </a:ext>
            </a:extLst>
          </p:cNvPr>
          <p:cNvSpPr/>
          <p:nvPr/>
        </p:nvSpPr>
        <p:spPr>
          <a:xfrm>
            <a:off x="4532243" y="1842388"/>
            <a:ext cx="1665856" cy="1017768"/>
          </a:xfrm>
          <a:prstGeom prst="bentArrow">
            <a:avLst>
              <a:gd name="adj1" fmla="val 25000"/>
              <a:gd name="adj2" fmla="val 25841"/>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uadroTexto 12">
            <a:extLst>
              <a:ext uri="{FF2B5EF4-FFF2-40B4-BE49-F238E27FC236}">
                <a16:creationId xmlns:a16="http://schemas.microsoft.com/office/drawing/2014/main" id="{F007026E-D268-4AE9-A5B6-FD0AEE894CB9}"/>
              </a:ext>
            </a:extLst>
          </p:cNvPr>
          <p:cNvSpPr txBox="1"/>
          <p:nvPr/>
        </p:nvSpPr>
        <p:spPr>
          <a:xfrm>
            <a:off x="6716021" y="3745060"/>
            <a:ext cx="1873080" cy="738664"/>
          </a:xfrm>
          <a:prstGeom prst="rect">
            <a:avLst/>
          </a:prstGeom>
          <a:noFill/>
        </p:spPr>
        <p:txBody>
          <a:bodyPr wrap="square" rtlCol="0">
            <a:spAutoFit/>
          </a:bodyPr>
          <a:lstStyle/>
          <a:p>
            <a:pPr algn="ctr"/>
            <a:r>
              <a:rPr lang="es-MX" sz="1400" dirty="0">
                <a:latin typeface="Times New Roman" panose="02020603050405020304" pitchFamily="18" charset="0"/>
                <a:cs typeface="Times New Roman" panose="02020603050405020304" pitchFamily="18" charset="0"/>
              </a:rPr>
              <a:t>Costa </a:t>
            </a:r>
            <a:r>
              <a:rPr lang="es-ES" sz="1400" dirty="0"/>
              <a:t>~</a:t>
            </a:r>
            <a:r>
              <a:rPr lang="es-MX" sz="1400" dirty="0">
                <a:latin typeface="Times New Roman" panose="02020603050405020304" pitchFamily="18" charset="0"/>
                <a:cs typeface="Times New Roman" panose="02020603050405020304" pitchFamily="18" charset="0"/>
              </a:rPr>
              <a:t>750 metros.</a:t>
            </a:r>
          </a:p>
          <a:p>
            <a:pPr algn="ctr"/>
            <a:r>
              <a:rPr lang="es-MX" sz="1400" dirty="0">
                <a:latin typeface="Times New Roman" panose="02020603050405020304" pitchFamily="18" charset="0"/>
                <a:cs typeface="Times New Roman" panose="02020603050405020304" pitchFamily="18" charset="0"/>
              </a:rPr>
              <a:t>Off-line.</a:t>
            </a:r>
          </a:p>
          <a:p>
            <a:pPr algn="ctr"/>
            <a:r>
              <a:rPr lang="es-MX" sz="1400" dirty="0">
                <a:latin typeface="Times New Roman" panose="02020603050405020304" pitchFamily="18" charset="0"/>
                <a:cs typeface="Times New Roman" panose="02020603050405020304" pitchFamily="18" charset="0"/>
              </a:rPr>
              <a:t>Cada 3 horas.</a:t>
            </a:r>
            <a:endParaRPr lang="en-US" sz="1400" dirty="0">
              <a:latin typeface="Times New Roman" panose="02020603050405020304" pitchFamily="18" charset="0"/>
              <a:cs typeface="Times New Roman" panose="02020603050405020304" pitchFamily="18" charset="0"/>
            </a:endParaRPr>
          </a:p>
        </p:txBody>
      </p:sp>
      <p:sp>
        <p:nvSpPr>
          <p:cNvPr id="16" name="Flecha doblada 17">
            <a:extLst>
              <a:ext uri="{FF2B5EF4-FFF2-40B4-BE49-F238E27FC236}">
                <a16:creationId xmlns:a16="http://schemas.microsoft.com/office/drawing/2014/main" id="{7B21A660-428D-49B7-8338-FE5527CB7B72}"/>
              </a:ext>
            </a:extLst>
          </p:cNvPr>
          <p:cNvSpPr/>
          <p:nvPr/>
        </p:nvSpPr>
        <p:spPr>
          <a:xfrm rot="5400000">
            <a:off x="9367429" y="1852002"/>
            <a:ext cx="1350135" cy="1097279"/>
          </a:xfrm>
          <a:prstGeom prst="bentArrow">
            <a:avLst>
              <a:gd name="adj1" fmla="val 25000"/>
              <a:gd name="adj2" fmla="val 2005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Imagen 16">
            <a:extLst>
              <a:ext uri="{FF2B5EF4-FFF2-40B4-BE49-F238E27FC236}">
                <a16:creationId xmlns:a16="http://schemas.microsoft.com/office/drawing/2014/main" id="{0DCC7BF8-9790-4B10-A19D-D18E2F57E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099" y="1398735"/>
            <a:ext cx="3178397" cy="2387545"/>
          </a:xfrm>
          <a:prstGeom prst="rect">
            <a:avLst/>
          </a:prstGeom>
        </p:spPr>
      </p:pic>
      <p:pic>
        <p:nvPicPr>
          <p:cNvPr id="19" name="Imagen 18" descr="Gráfico&#10;&#10;Descripción generada automáticamente con confianza baja">
            <a:extLst>
              <a:ext uri="{FF2B5EF4-FFF2-40B4-BE49-F238E27FC236}">
                <a16:creationId xmlns:a16="http://schemas.microsoft.com/office/drawing/2014/main" id="{947944CB-257D-4810-8675-14F5637E289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665" t="8149" r="6009" b="9935"/>
          <a:stretch/>
        </p:blipFill>
        <p:spPr>
          <a:xfrm>
            <a:off x="8838861" y="3898651"/>
            <a:ext cx="3238227" cy="2387545"/>
          </a:xfrm>
          <a:prstGeom prst="rect">
            <a:avLst/>
          </a:prstGeom>
        </p:spPr>
      </p:pic>
      <p:pic>
        <p:nvPicPr>
          <p:cNvPr id="2" name="Imagen 1" descr="Imagen que contiene Gráfico&#10;&#10;Descripción generada automáticamente">
            <a:extLst>
              <a:ext uri="{FF2B5EF4-FFF2-40B4-BE49-F238E27FC236}">
                <a16:creationId xmlns:a16="http://schemas.microsoft.com/office/drawing/2014/main" id="{29A6A266-1758-BEFE-CBAA-92E76EDF612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737" t="20059" r="5751" b="20059"/>
          <a:stretch/>
        </p:blipFill>
        <p:spPr>
          <a:xfrm>
            <a:off x="3203364" y="3898651"/>
            <a:ext cx="3238228" cy="2387545"/>
          </a:xfrm>
          <a:prstGeom prst="rect">
            <a:avLst/>
          </a:prstGeom>
        </p:spPr>
      </p:pic>
      <p:sp>
        <p:nvSpPr>
          <p:cNvPr id="3" name="CuadroTexto 2">
            <a:extLst>
              <a:ext uri="{FF2B5EF4-FFF2-40B4-BE49-F238E27FC236}">
                <a16:creationId xmlns:a16="http://schemas.microsoft.com/office/drawing/2014/main" id="{716A996F-B6D4-5929-3965-3633DC1DA5E9}"/>
              </a:ext>
            </a:extLst>
          </p:cNvPr>
          <p:cNvSpPr txBox="1"/>
          <p:nvPr/>
        </p:nvSpPr>
        <p:spPr>
          <a:xfrm>
            <a:off x="9640282" y="3103802"/>
            <a:ext cx="1635384" cy="738664"/>
          </a:xfrm>
          <a:prstGeom prst="rect">
            <a:avLst/>
          </a:prstGeom>
          <a:noFill/>
        </p:spPr>
        <p:txBody>
          <a:bodyPr wrap="none" rtlCol="0">
            <a:spAutoFit/>
          </a:bodyPr>
          <a:lstStyle/>
          <a:p>
            <a:pPr algn="ctr"/>
            <a:r>
              <a:rPr lang="es-MX" sz="1400" dirty="0">
                <a:latin typeface="Times New Roman" panose="02020603050405020304" pitchFamily="18" charset="0"/>
                <a:cs typeface="Times New Roman" panose="02020603050405020304" pitchFamily="18" charset="0"/>
              </a:rPr>
              <a:t>Puerto </a:t>
            </a:r>
            <a:r>
              <a:rPr lang="es-ES" sz="1400" dirty="0"/>
              <a:t>~</a:t>
            </a:r>
            <a:r>
              <a:rPr lang="es-MX" sz="1400" dirty="0">
                <a:latin typeface="Times New Roman" panose="02020603050405020304" pitchFamily="18" charset="0"/>
                <a:cs typeface="Times New Roman" panose="02020603050405020304" pitchFamily="18" charset="0"/>
              </a:rPr>
              <a:t>150 metros.</a:t>
            </a:r>
          </a:p>
          <a:p>
            <a:pPr algn="ctr"/>
            <a:r>
              <a:rPr lang="es-MX" sz="1400" dirty="0">
                <a:latin typeface="Times New Roman" panose="02020603050405020304" pitchFamily="18" charset="0"/>
                <a:cs typeface="Times New Roman" panose="02020603050405020304" pitchFamily="18" charset="0"/>
              </a:rPr>
              <a:t>Off-line.</a:t>
            </a:r>
          </a:p>
          <a:p>
            <a:pPr algn="ctr"/>
            <a:r>
              <a:rPr lang="es-MX" sz="1400" dirty="0">
                <a:latin typeface="Times New Roman" panose="02020603050405020304" pitchFamily="18" charset="0"/>
                <a:cs typeface="Times New Roman" panose="02020603050405020304" pitchFamily="18" charset="0"/>
              </a:rPr>
              <a:t>Cada 3 horas.</a:t>
            </a:r>
          </a:p>
        </p:txBody>
      </p:sp>
      <p:sp>
        <p:nvSpPr>
          <p:cNvPr id="4" name="CuadroTexto 3">
            <a:extLst>
              <a:ext uri="{FF2B5EF4-FFF2-40B4-BE49-F238E27FC236}">
                <a16:creationId xmlns:a16="http://schemas.microsoft.com/office/drawing/2014/main" id="{5192F9BF-DC40-E078-273B-A9133BB0FD42}"/>
              </a:ext>
            </a:extLst>
          </p:cNvPr>
          <p:cNvSpPr txBox="1"/>
          <p:nvPr/>
        </p:nvSpPr>
        <p:spPr>
          <a:xfrm>
            <a:off x="806117" y="312821"/>
            <a:ext cx="4974375" cy="477054"/>
          </a:xfrm>
          <a:prstGeom prst="rect">
            <a:avLst/>
          </a:prstGeom>
          <a:noFill/>
        </p:spPr>
        <p:txBody>
          <a:bodyPr wrap="none" rtlCol="0">
            <a:spAutoFit/>
          </a:bodyPr>
          <a:lstStyle/>
          <a:p>
            <a:r>
              <a:rPr lang="es-ES" sz="2500" dirty="0">
                <a:solidFill>
                  <a:schemeClr val="bg1"/>
                </a:solidFill>
                <a:latin typeface="Times New Roman" panose="02020603050405020304" pitchFamily="18" charset="0"/>
                <a:cs typeface="Times New Roman" panose="02020603050405020304" pitchFamily="18" charset="0"/>
              </a:rPr>
              <a:t>Transición a escalas locales (puertos)</a:t>
            </a:r>
            <a:endParaRPr lang="es-CO" sz="25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7089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7726CD1-B73E-40F3-8D69-F0F87B58397B}"/>
              </a:ext>
            </a:extLst>
          </p:cNvPr>
          <p:cNvSpPr txBox="1"/>
          <p:nvPr/>
        </p:nvSpPr>
        <p:spPr>
          <a:xfrm>
            <a:off x="842210" y="330194"/>
            <a:ext cx="4036682" cy="584775"/>
          </a:xfrm>
          <a:prstGeom prst="rect">
            <a:avLst/>
          </a:prstGeom>
          <a:noFill/>
        </p:spPr>
        <p:txBody>
          <a:bodyPr wrap="none" rtlCol="0">
            <a:spAutoFit/>
          </a:bodyPr>
          <a:lstStyle/>
          <a:p>
            <a:r>
              <a:rPr lang="es-ES" sz="3200" dirty="0">
                <a:solidFill>
                  <a:schemeClr val="bg1"/>
                </a:solidFill>
                <a:latin typeface="Times New Roman" panose="02020603050405020304" pitchFamily="18" charset="0"/>
                <a:cs typeface="Times New Roman" panose="02020603050405020304" pitchFamily="18" charset="0"/>
              </a:rPr>
              <a:t>Simulación Intermedia </a:t>
            </a:r>
            <a:endParaRPr lang="es-CO" sz="3200" dirty="0">
              <a:solidFill>
                <a:schemeClr val="bg1"/>
              </a:solidFill>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C1D6F82D-D532-4B1F-8319-9C2DD9A8EDBE}"/>
              </a:ext>
            </a:extLst>
          </p:cNvPr>
          <p:cNvSpPr txBox="1"/>
          <p:nvPr/>
        </p:nvSpPr>
        <p:spPr>
          <a:xfrm>
            <a:off x="254298" y="4005558"/>
            <a:ext cx="2841547" cy="369332"/>
          </a:xfrm>
          <a:prstGeom prst="rect">
            <a:avLst/>
          </a:prstGeom>
          <a:noFill/>
        </p:spPr>
        <p:txBody>
          <a:bodyPr wrap="none" rtlCol="0">
            <a:spAutoFit/>
          </a:bodyPr>
          <a:lstStyle/>
          <a:p>
            <a:r>
              <a:rPr lang="es-CO" dirty="0">
                <a:latin typeface="Times New Roman" panose="02020603050405020304" pitchFamily="18" charset="0"/>
                <a:cs typeface="Times New Roman" panose="02020603050405020304" pitchFamily="18" charset="0"/>
              </a:rPr>
              <a:t>TSM MERCATOR-CROCO</a:t>
            </a:r>
          </a:p>
        </p:txBody>
      </p:sp>
      <p:sp>
        <p:nvSpPr>
          <p:cNvPr id="10" name="CuadroTexto 9">
            <a:extLst>
              <a:ext uri="{FF2B5EF4-FFF2-40B4-BE49-F238E27FC236}">
                <a16:creationId xmlns:a16="http://schemas.microsoft.com/office/drawing/2014/main" id="{7E81CA0F-5611-4349-952D-98A84FA718F0}"/>
              </a:ext>
            </a:extLst>
          </p:cNvPr>
          <p:cNvSpPr txBox="1"/>
          <p:nvPr/>
        </p:nvSpPr>
        <p:spPr>
          <a:xfrm>
            <a:off x="3815745" y="5924402"/>
            <a:ext cx="2640531" cy="369332"/>
          </a:xfrm>
          <a:prstGeom prst="rect">
            <a:avLst/>
          </a:prstGeom>
          <a:noFill/>
        </p:spPr>
        <p:txBody>
          <a:bodyPr wrap="none" rtlCol="0">
            <a:spAutoFit/>
          </a:bodyPr>
          <a:lstStyle/>
          <a:p>
            <a:r>
              <a:rPr lang="es-CO" dirty="0">
                <a:latin typeface="Times New Roman" panose="02020603050405020304" pitchFamily="18" charset="0"/>
                <a:cs typeface="Times New Roman" panose="02020603050405020304" pitchFamily="18" charset="0"/>
              </a:rPr>
              <a:t>TSM SATÉLITE-CROCO</a:t>
            </a:r>
          </a:p>
        </p:txBody>
      </p:sp>
      <p:sp>
        <p:nvSpPr>
          <p:cNvPr id="12" name="CuadroTexto 11">
            <a:extLst>
              <a:ext uri="{FF2B5EF4-FFF2-40B4-BE49-F238E27FC236}">
                <a16:creationId xmlns:a16="http://schemas.microsoft.com/office/drawing/2014/main" id="{E128D01C-8D89-4412-BDC8-611FF93A7B27}"/>
              </a:ext>
            </a:extLst>
          </p:cNvPr>
          <p:cNvSpPr txBox="1"/>
          <p:nvPr/>
        </p:nvSpPr>
        <p:spPr>
          <a:xfrm>
            <a:off x="3598339" y="1282163"/>
            <a:ext cx="3090095" cy="1477328"/>
          </a:xfrm>
          <a:prstGeom prst="rect">
            <a:avLst/>
          </a:prstGeom>
          <a:noFill/>
        </p:spPr>
        <p:txBody>
          <a:bodyPr wrap="square">
            <a:spAutoFit/>
          </a:bodyPr>
          <a:lstStyle/>
          <a:p>
            <a:r>
              <a:rPr lang="es-CO" sz="1800" b="1" i="1" dirty="0">
                <a:solidFill>
                  <a:srgbClr val="000000"/>
                </a:solidFill>
                <a:latin typeface="Times New Roman" panose="02020603050405020304" pitchFamily="18" charset="0"/>
                <a:cs typeface="Times New Roman" panose="02020603050405020304" pitchFamily="18" charset="0"/>
              </a:rPr>
              <a:t>Parámetros de Malla</a:t>
            </a:r>
          </a:p>
          <a:p>
            <a:pPr marL="285750" indent="-285750">
              <a:buFont typeface="Arial" panose="020B0604020202020204" pitchFamily="34" charset="0"/>
              <a:buChar char="•"/>
            </a:pPr>
            <a:r>
              <a:rPr lang="es-CO" dirty="0">
                <a:solidFill>
                  <a:srgbClr val="000000"/>
                </a:solidFill>
                <a:latin typeface="Times New Roman" panose="02020603050405020304" pitchFamily="18" charset="0"/>
                <a:cs typeface="Times New Roman" panose="02020603050405020304" pitchFamily="18" charset="0"/>
              </a:rPr>
              <a:t>Batimetría de GEBCO</a:t>
            </a:r>
          </a:p>
          <a:p>
            <a:pPr marL="285750" indent="-285750">
              <a:buFont typeface="Arial" panose="020B0604020202020204" pitchFamily="34" charset="0"/>
              <a:buChar char="•"/>
            </a:pPr>
            <a:r>
              <a:rPr lang="es-CO" dirty="0">
                <a:solidFill>
                  <a:srgbClr val="000000"/>
                </a:solidFill>
                <a:latin typeface="Times New Roman" panose="02020603050405020304" pitchFamily="18" charset="0"/>
                <a:cs typeface="Times New Roman" panose="02020603050405020304" pitchFamily="18" charset="0"/>
              </a:rPr>
              <a:t>Resolución: 1,8 Km</a:t>
            </a:r>
          </a:p>
          <a:p>
            <a:pPr marL="285750" indent="-285750">
              <a:buFont typeface="Arial" panose="020B0604020202020204" pitchFamily="34" charset="0"/>
              <a:buChar char="•"/>
            </a:pPr>
            <a:r>
              <a:rPr lang="pt-BR" sz="1800" dirty="0" err="1">
                <a:solidFill>
                  <a:srgbClr val="000000"/>
                </a:solidFill>
                <a:latin typeface="Times New Roman" panose="02020603050405020304" pitchFamily="18" charset="0"/>
                <a:cs typeface="Times New Roman" panose="02020603050405020304" pitchFamily="18" charset="0"/>
              </a:rPr>
              <a:t>parameter</a:t>
            </a:r>
            <a:r>
              <a:rPr lang="pt-BR" sz="1800" dirty="0">
                <a:solidFill>
                  <a:srgbClr val="000000"/>
                </a:solidFill>
                <a:latin typeface="Times New Roman" panose="02020603050405020304" pitchFamily="18" charset="0"/>
                <a:cs typeface="Times New Roman" panose="02020603050405020304" pitchFamily="18" charset="0"/>
              </a:rPr>
              <a:t> (LLm0=149,   MMm0=212,   N=32)</a:t>
            </a:r>
            <a:endParaRPr lang="es-CO" dirty="0">
              <a:latin typeface="Times New Roman" panose="02020603050405020304" pitchFamily="18" charset="0"/>
              <a:cs typeface="Times New Roman" panose="02020603050405020304" pitchFamily="18" charset="0"/>
            </a:endParaRPr>
          </a:p>
        </p:txBody>
      </p:sp>
      <p:sp>
        <p:nvSpPr>
          <p:cNvPr id="13" name="CuadroTexto 12">
            <a:extLst>
              <a:ext uri="{FF2B5EF4-FFF2-40B4-BE49-F238E27FC236}">
                <a16:creationId xmlns:a16="http://schemas.microsoft.com/office/drawing/2014/main" id="{B9093F3B-1BD7-4A9B-94E6-416BCD5CA882}"/>
              </a:ext>
            </a:extLst>
          </p:cNvPr>
          <p:cNvSpPr txBox="1"/>
          <p:nvPr/>
        </p:nvSpPr>
        <p:spPr>
          <a:xfrm>
            <a:off x="271385" y="5180063"/>
            <a:ext cx="2841546" cy="646331"/>
          </a:xfrm>
          <a:prstGeom prst="rect">
            <a:avLst/>
          </a:prstGeom>
          <a:noFill/>
        </p:spPr>
        <p:txBody>
          <a:bodyPr wrap="square" rtlCol="0">
            <a:spAutoFit/>
          </a:bodyPr>
          <a:lstStyle/>
          <a:p>
            <a:pPr algn="ctr"/>
            <a:r>
              <a:rPr lang="es-ES" dirty="0">
                <a:latin typeface="Times New Roman" panose="02020603050405020304" pitchFamily="18" charset="0"/>
                <a:cs typeface="Times New Roman" panose="02020603050405020304" pitchFamily="18" charset="0"/>
              </a:rPr>
              <a:t>Resolución espacial Imagen satelital 1 kilometro (MUR)</a:t>
            </a:r>
            <a:endParaRPr lang="es-CO" dirty="0">
              <a:latin typeface="Times New Roman" panose="02020603050405020304" pitchFamily="18" charset="0"/>
              <a:cs typeface="Times New Roman" panose="02020603050405020304" pitchFamily="18" charset="0"/>
            </a:endParaRPr>
          </a:p>
        </p:txBody>
      </p:sp>
      <p:pic>
        <p:nvPicPr>
          <p:cNvPr id="3" name="Imagen 2" descr="Escala de tiempo&#10;&#10;Descripción generada automáticamente">
            <a:extLst>
              <a:ext uri="{FF2B5EF4-FFF2-40B4-BE49-F238E27FC236}">
                <a16:creationId xmlns:a16="http://schemas.microsoft.com/office/drawing/2014/main" id="{87479441-86F6-4DBC-A947-EDF9A063E26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69" t="2215" r="6454" b="3208"/>
          <a:stretch/>
        </p:blipFill>
        <p:spPr>
          <a:xfrm>
            <a:off x="6918377" y="1282163"/>
            <a:ext cx="4907685" cy="4649815"/>
          </a:xfrm>
          <a:prstGeom prst="rect">
            <a:avLst/>
          </a:prstGeom>
        </p:spPr>
      </p:pic>
      <p:sp>
        <p:nvSpPr>
          <p:cNvPr id="4" name="CuadroTexto 3">
            <a:extLst>
              <a:ext uri="{FF2B5EF4-FFF2-40B4-BE49-F238E27FC236}">
                <a16:creationId xmlns:a16="http://schemas.microsoft.com/office/drawing/2014/main" id="{11CAE9F6-1D5E-4599-8209-990A47225952}"/>
              </a:ext>
            </a:extLst>
          </p:cNvPr>
          <p:cNvSpPr txBox="1"/>
          <p:nvPr/>
        </p:nvSpPr>
        <p:spPr>
          <a:xfrm>
            <a:off x="7435438" y="5931979"/>
            <a:ext cx="4200894" cy="369332"/>
          </a:xfrm>
          <a:prstGeom prst="rect">
            <a:avLst/>
          </a:prstGeom>
          <a:noFill/>
        </p:spPr>
        <p:txBody>
          <a:bodyPr wrap="none" rtlCol="0">
            <a:spAutoFit/>
          </a:bodyPr>
          <a:lstStyle/>
          <a:p>
            <a:r>
              <a:rPr lang="es-ES" dirty="0">
                <a:latin typeface="Times New Roman" panose="02020603050405020304" pitchFamily="18" charset="0"/>
                <a:cs typeface="Times New Roman" panose="02020603050405020304" pitchFamily="18" charset="0"/>
              </a:rPr>
              <a:t>Comparación con MUR y MERCATOR L4</a:t>
            </a:r>
            <a:endParaRPr lang="es-CO" dirty="0">
              <a:latin typeface="Times New Roman" panose="02020603050405020304" pitchFamily="18" charset="0"/>
              <a:cs typeface="Times New Roman" panose="02020603050405020304" pitchFamily="18" charset="0"/>
            </a:endParaRPr>
          </a:p>
        </p:txBody>
      </p:sp>
      <p:pic>
        <p:nvPicPr>
          <p:cNvPr id="11" name="Imagen 10" descr="Gráfico&#10;&#10;Descripción generada automáticamente">
            <a:extLst>
              <a:ext uri="{FF2B5EF4-FFF2-40B4-BE49-F238E27FC236}">
                <a16:creationId xmlns:a16="http://schemas.microsoft.com/office/drawing/2014/main" id="{654D692C-29C8-4D97-8C2B-EBA42F5CEBC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947" t="4814" r="5114" b="5840"/>
          <a:stretch/>
        </p:blipFill>
        <p:spPr>
          <a:xfrm>
            <a:off x="74314" y="1282163"/>
            <a:ext cx="3201517" cy="2788264"/>
          </a:xfrm>
          <a:prstGeom prst="rect">
            <a:avLst/>
          </a:prstGeom>
        </p:spPr>
      </p:pic>
      <p:pic>
        <p:nvPicPr>
          <p:cNvPr id="16" name="Imagen 15" descr="Gráfico&#10;&#10;Descripción generada automáticamente con confianza baja">
            <a:extLst>
              <a:ext uri="{FF2B5EF4-FFF2-40B4-BE49-F238E27FC236}">
                <a16:creationId xmlns:a16="http://schemas.microsoft.com/office/drawing/2014/main" id="{BE8A63B6-2716-4EDE-BA24-B7F68265736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841" t="4814" r="4164" b="6194"/>
          <a:stretch/>
        </p:blipFill>
        <p:spPr>
          <a:xfrm>
            <a:off x="3345734" y="2883010"/>
            <a:ext cx="3595306" cy="3102071"/>
          </a:xfrm>
          <a:prstGeom prst="rect">
            <a:avLst/>
          </a:prstGeom>
        </p:spPr>
      </p:pic>
    </p:spTree>
    <p:extLst>
      <p:ext uri="{BB962C8B-B14F-4D97-AF65-F5344CB8AC3E}">
        <p14:creationId xmlns:p14="http://schemas.microsoft.com/office/powerpoint/2010/main" val="870451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B139EB5E-75E7-4D24-86B8-495EB89525AE}"/>
              </a:ext>
            </a:extLst>
          </p:cNvPr>
          <p:cNvSpPr txBox="1"/>
          <p:nvPr/>
        </p:nvSpPr>
        <p:spPr>
          <a:xfrm>
            <a:off x="164794" y="1384270"/>
            <a:ext cx="2370966" cy="4801314"/>
          </a:xfrm>
          <a:prstGeom prst="rect">
            <a:avLst/>
          </a:prstGeom>
          <a:noFill/>
        </p:spPr>
        <p:txBody>
          <a:bodyPr wrap="square" rtlCol="0">
            <a:spAutoFit/>
          </a:bodyPr>
          <a:lstStyle/>
          <a:p>
            <a:r>
              <a:rPr lang="es-CO" dirty="0">
                <a:latin typeface="Times New Roman" panose="02020603050405020304" pitchFamily="18" charset="0"/>
                <a:cs typeface="Times New Roman" panose="02020603050405020304" pitchFamily="18" charset="0"/>
              </a:rPr>
              <a:t>Configuración.</a:t>
            </a:r>
          </a:p>
          <a:p>
            <a:pPr marL="285750" indent="-285750">
              <a:buFont typeface="Arial" panose="020B0604020202020204" pitchFamily="34" charset="0"/>
              <a:buChar char="•"/>
            </a:pPr>
            <a:r>
              <a:rPr lang="es-CO" dirty="0" err="1">
                <a:latin typeface="Times New Roman" panose="02020603050405020304" pitchFamily="18" charset="0"/>
                <a:cs typeface="Times New Roman" panose="02020603050405020304" pitchFamily="18" charset="0"/>
              </a:rPr>
              <a:t>Vtransform</a:t>
            </a:r>
            <a:r>
              <a:rPr lang="es-CO" dirty="0">
                <a:latin typeface="Times New Roman" panose="02020603050405020304" pitchFamily="18" charset="0"/>
                <a:cs typeface="Times New Roman" panose="02020603050405020304" pitchFamily="18" charset="0"/>
              </a:rPr>
              <a:t> = 2</a:t>
            </a:r>
          </a:p>
          <a:p>
            <a:pPr marL="285750" indent="-285750">
              <a:buFont typeface="Arial" panose="020B0604020202020204" pitchFamily="34" charset="0"/>
              <a:buChar char="•"/>
            </a:pPr>
            <a:r>
              <a:rPr lang="es-CO" dirty="0" err="1">
                <a:latin typeface="Times New Roman" panose="02020603050405020304" pitchFamily="18" charset="0"/>
                <a:cs typeface="Times New Roman" panose="02020603050405020304" pitchFamily="18" charset="0"/>
              </a:rPr>
              <a:t>Theta_s</a:t>
            </a:r>
            <a:r>
              <a:rPr lang="es-CO" dirty="0">
                <a:latin typeface="Times New Roman" panose="02020603050405020304" pitchFamily="18" charset="0"/>
                <a:cs typeface="Times New Roman" panose="02020603050405020304" pitchFamily="18" charset="0"/>
              </a:rPr>
              <a:t> = 7</a:t>
            </a:r>
          </a:p>
          <a:p>
            <a:pPr marL="285750" indent="-285750">
              <a:buFont typeface="Arial" panose="020B0604020202020204" pitchFamily="34" charset="0"/>
              <a:buChar char="•"/>
            </a:pPr>
            <a:r>
              <a:rPr lang="es-CO" dirty="0" err="1">
                <a:latin typeface="Times New Roman" panose="02020603050405020304" pitchFamily="18" charset="0"/>
                <a:cs typeface="Times New Roman" panose="02020603050405020304" pitchFamily="18" charset="0"/>
              </a:rPr>
              <a:t>Theta_b</a:t>
            </a:r>
            <a:r>
              <a:rPr lang="es-CO" dirty="0">
                <a:latin typeface="Times New Roman" panose="02020603050405020304" pitchFamily="18" charset="0"/>
                <a:cs typeface="Times New Roman" panose="02020603050405020304" pitchFamily="18" charset="0"/>
              </a:rPr>
              <a:t> = 2</a:t>
            </a:r>
          </a:p>
          <a:p>
            <a:pPr marL="285750" indent="-285750">
              <a:buFont typeface="Arial" panose="020B0604020202020204" pitchFamily="34" charset="0"/>
              <a:buChar char="•"/>
            </a:pPr>
            <a:r>
              <a:rPr lang="es-CO" dirty="0" err="1">
                <a:latin typeface="Times New Roman" panose="02020603050405020304" pitchFamily="18" charset="0"/>
                <a:cs typeface="Times New Roman" panose="02020603050405020304" pitchFamily="18" charset="0"/>
              </a:rPr>
              <a:t>Hc</a:t>
            </a:r>
            <a:r>
              <a:rPr lang="es-CO" dirty="0">
                <a:latin typeface="Times New Roman" panose="02020603050405020304" pitchFamily="18" charset="0"/>
                <a:cs typeface="Times New Roman" panose="02020603050405020304" pitchFamily="18" charset="0"/>
              </a:rPr>
              <a:t> = 10</a:t>
            </a:r>
          </a:p>
          <a:p>
            <a:pPr marL="285750" indent="-285750">
              <a:buFont typeface="Arial" panose="020B0604020202020204" pitchFamily="34" charset="0"/>
              <a:buChar char="•"/>
            </a:pPr>
            <a:r>
              <a:rPr lang="es-CO" dirty="0">
                <a:latin typeface="Times New Roman" panose="02020603050405020304" pitchFamily="18" charset="0"/>
                <a:cs typeface="Times New Roman" panose="02020603050405020304" pitchFamily="18" charset="0"/>
              </a:rPr>
              <a:t>N = 32</a:t>
            </a:r>
          </a:p>
          <a:p>
            <a:pPr marL="285750" indent="-285750">
              <a:buFont typeface="Arial" panose="020B0604020202020204" pitchFamily="34" charset="0"/>
              <a:buChar char="•"/>
            </a:pPr>
            <a:r>
              <a:rPr lang="es-CO" dirty="0" err="1">
                <a:latin typeface="Times New Roman" panose="02020603050405020304" pitchFamily="18" charset="0"/>
                <a:cs typeface="Times New Roman" panose="02020603050405020304" pitchFamily="18" charset="0"/>
              </a:rPr>
              <a:t>Hmin</a:t>
            </a:r>
            <a:r>
              <a:rPr lang="es-CO" dirty="0">
                <a:latin typeface="Times New Roman" panose="02020603050405020304" pitchFamily="18" charset="0"/>
                <a:cs typeface="Times New Roman" panose="02020603050405020304" pitchFamily="18" charset="0"/>
              </a:rPr>
              <a:t> = 15</a:t>
            </a:r>
          </a:p>
          <a:p>
            <a:pPr marL="285750" indent="-285750">
              <a:buFont typeface="Arial" panose="020B0604020202020204" pitchFamily="34" charset="0"/>
              <a:buChar char="•"/>
            </a:pPr>
            <a:r>
              <a:rPr lang="es-CO" dirty="0" err="1">
                <a:latin typeface="Times New Roman" panose="02020603050405020304" pitchFamily="18" charset="0"/>
                <a:cs typeface="Times New Roman" panose="02020603050405020304" pitchFamily="18" charset="0"/>
              </a:rPr>
              <a:t>Dt</a:t>
            </a:r>
            <a:r>
              <a:rPr lang="es-CO" dirty="0">
                <a:latin typeface="Times New Roman" panose="02020603050405020304" pitchFamily="18" charset="0"/>
                <a:cs typeface="Times New Roman" panose="02020603050405020304" pitchFamily="18" charset="0"/>
              </a:rPr>
              <a:t> = 200</a:t>
            </a:r>
          </a:p>
          <a:p>
            <a:pPr marL="285750" indent="-285750">
              <a:buFont typeface="Arial" panose="020B0604020202020204" pitchFamily="34" charset="0"/>
              <a:buChar char="•"/>
            </a:pPr>
            <a:r>
              <a:rPr lang="es-CO" dirty="0" err="1">
                <a:latin typeface="Times New Roman" panose="02020603050405020304" pitchFamily="18" charset="0"/>
                <a:cs typeface="Times New Roman" panose="02020603050405020304" pitchFamily="18" charset="0"/>
              </a:rPr>
              <a:t>Zob</a:t>
            </a:r>
            <a:r>
              <a:rPr lang="es-CO" dirty="0">
                <a:latin typeface="Times New Roman" panose="02020603050405020304" pitchFamily="18" charset="0"/>
                <a:cs typeface="Times New Roman" panose="02020603050405020304" pitchFamily="18" charset="0"/>
              </a:rPr>
              <a:t>; arrastre </a:t>
            </a:r>
          </a:p>
          <a:p>
            <a:pPr marL="285750" indent="-285750">
              <a:buFont typeface="Arial" panose="020B0604020202020204" pitchFamily="34" charset="0"/>
              <a:buChar char="•"/>
            </a:pPr>
            <a:r>
              <a:rPr lang="es-CO" dirty="0">
                <a:latin typeface="Times New Roman" panose="02020603050405020304" pitchFamily="18" charset="0"/>
                <a:cs typeface="Times New Roman" panose="02020603050405020304" pitchFamily="18" charset="0"/>
              </a:rPr>
              <a:t>[1 1 1 1] fronteras</a:t>
            </a:r>
          </a:p>
          <a:p>
            <a:pPr marL="285750" indent="-285750">
              <a:buFont typeface="Arial" panose="020B0604020202020204" pitchFamily="34" charset="0"/>
              <a:buChar char="•"/>
            </a:pPr>
            <a:r>
              <a:rPr lang="es-CO" dirty="0">
                <a:latin typeface="Times New Roman" panose="02020603050405020304" pitchFamily="18" charset="0"/>
                <a:cs typeface="Times New Roman" panose="02020603050405020304" pitchFamily="18" charset="0"/>
              </a:rPr>
              <a:t># define </a:t>
            </a:r>
            <a:r>
              <a:rPr lang="es-CO" dirty="0" err="1">
                <a:latin typeface="Times New Roman" panose="02020603050405020304" pitchFamily="18" charset="0"/>
                <a:cs typeface="Times New Roman" panose="02020603050405020304" pitchFamily="18" charset="0"/>
              </a:rPr>
              <a:t>Tides</a:t>
            </a:r>
            <a:endParaRPr lang="es-CO"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CO" dirty="0">
                <a:latin typeface="Times New Roman" panose="02020603050405020304" pitchFamily="18" charset="0"/>
                <a:cs typeface="Times New Roman" panose="02020603050405020304" pitchFamily="18" charset="0"/>
              </a:rPr>
              <a:t># define </a:t>
            </a:r>
            <a:r>
              <a:rPr lang="es-CO" dirty="0" err="1">
                <a:latin typeface="Times New Roman" panose="02020603050405020304" pitchFamily="18" charset="0"/>
                <a:cs typeface="Times New Roman" panose="02020603050405020304" pitchFamily="18" charset="0"/>
              </a:rPr>
              <a:t>blk</a:t>
            </a:r>
            <a:endParaRPr lang="es-CO"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CO" dirty="0">
                <a:latin typeface="Times New Roman" panose="02020603050405020304" pitchFamily="18" charset="0"/>
                <a:cs typeface="Times New Roman" panose="02020603050405020304" pitchFamily="18" charset="0"/>
              </a:rPr>
              <a:t># define </a:t>
            </a:r>
            <a:r>
              <a:rPr lang="es-CO" dirty="0" err="1">
                <a:latin typeface="Times New Roman" panose="02020603050405020304" pitchFamily="18" charset="0"/>
                <a:cs typeface="Times New Roman" panose="02020603050405020304" pitchFamily="18" charset="0"/>
              </a:rPr>
              <a:t>bry</a:t>
            </a:r>
            <a:endParaRPr lang="es-CO"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CO" dirty="0">
                <a:latin typeface="Times New Roman" panose="02020603050405020304" pitchFamily="18" charset="0"/>
                <a:cs typeface="Times New Roman" panose="02020603050405020304" pitchFamily="18" charset="0"/>
              </a:rPr>
              <a:t># define GLS o LMD </a:t>
            </a:r>
          </a:p>
          <a:p>
            <a:pPr marL="285750" indent="-285750">
              <a:buFont typeface="Arial" panose="020B0604020202020204" pitchFamily="34" charset="0"/>
              <a:buChar char="•"/>
            </a:pPr>
            <a:r>
              <a:rPr lang="es-CO" dirty="0">
                <a:latin typeface="Times New Roman" panose="02020603050405020304" pitchFamily="18" charset="0"/>
                <a:cs typeface="Times New Roman" panose="02020603050405020304" pitchFamily="18" charset="0"/>
              </a:rPr>
              <a:t>No </a:t>
            </a:r>
            <a:r>
              <a:rPr lang="es-CO" dirty="0" err="1">
                <a:latin typeface="Times New Roman" panose="02020603050405020304" pitchFamily="18" charset="0"/>
                <a:cs typeface="Times New Roman" panose="02020603050405020304" pitchFamily="18" charset="0"/>
              </a:rPr>
              <a:t>nudging</a:t>
            </a:r>
            <a:endParaRPr lang="es-CO" dirty="0">
              <a:latin typeface="Times New Roman" panose="02020603050405020304" pitchFamily="18" charset="0"/>
              <a:cs typeface="Times New Roman" panose="02020603050405020304" pitchFamily="18" charset="0"/>
            </a:endParaRPr>
          </a:p>
          <a:p>
            <a:endParaRPr lang="es-CO" dirty="0"/>
          </a:p>
        </p:txBody>
      </p:sp>
      <p:sp>
        <p:nvSpPr>
          <p:cNvPr id="25" name="Rectángulo 24">
            <a:extLst>
              <a:ext uri="{FF2B5EF4-FFF2-40B4-BE49-F238E27FC236}">
                <a16:creationId xmlns:a16="http://schemas.microsoft.com/office/drawing/2014/main" id="{B2B283FB-745F-44F9-BE80-881EE6D38D7A}"/>
              </a:ext>
            </a:extLst>
          </p:cNvPr>
          <p:cNvSpPr/>
          <p:nvPr/>
        </p:nvSpPr>
        <p:spPr>
          <a:xfrm>
            <a:off x="2387150" y="4364812"/>
            <a:ext cx="2565177" cy="1274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6" name="Imagen 25" descr="Mapa&#10;&#10;Descripción generada automáticamente">
            <a:extLst>
              <a:ext uri="{FF2B5EF4-FFF2-40B4-BE49-F238E27FC236}">
                <a16:creationId xmlns:a16="http://schemas.microsoft.com/office/drawing/2014/main" id="{752E4CB2-72F7-4BB0-9054-CDB7769D71B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269" t="19469" r="6283" b="20236"/>
          <a:stretch/>
        </p:blipFill>
        <p:spPr>
          <a:xfrm>
            <a:off x="7557963" y="1375647"/>
            <a:ext cx="4634037" cy="2989165"/>
          </a:xfrm>
          <a:prstGeom prst="rect">
            <a:avLst/>
          </a:prstGeom>
        </p:spPr>
      </p:pic>
      <p:pic>
        <p:nvPicPr>
          <p:cNvPr id="27" name="Imagen 26" descr="Imagen que contiene Gráfico&#10;&#10;Descripción generada automáticamente">
            <a:extLst>
              <a:ext uri="{FF2B5EF4-FFF2-40B4-BE49-F238E27FC236}">
                <a16:creationId xmlns:a16="http://schemas.microsoft.com/office/drawing/2014/main" id="{1DDD51DE-0CE4-4F19-8890-895E91E0D7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37" t="20059" r="5751" b="20059"/>
          <a:stretch/>
        </p:blipFill>
        <p:spPr>
          <a:xfrm>
            <a:off x="2783660" y="1375647"/>
            <a:ext cx="4634037" cy="2989165"/>
          </a:xfrm>
          <a:prstGeom prst="rect">
            <a:avLst/>
          </a:prstGeom>
        </p:spPr>
      </p:pic>
      <p:pic>
        <p:nvPicPr>
          <p:cNvPr id="28" name="Imagen 27" descr="Imagen que contiene Gráfico&#10;&#10;Descripción generada automáticamente">
            <a:extLst>
              <a:ext uri="{FF2B5EF4-FFF2-40B4-BE49-F238E27FC236}">
                <a16:creationId xmlns:a16="http://schemas.microsoft.com/office/drawing/2014/main" id="{67662F86-E39A-4017-B77F-121557D09E0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558" t="4907" r="6681" b="51390"/>
          <a:stretch/>
        </p:blipFill>
        <p:spPr>
          <a:xfrm>
            <a:off x="5672517" y="4284574"/>
            <a:ext cx="6414285" cy="1969568"/>
          </a:xfrm>
          <a:prstGeom prst="rect">
            <a:avLst/>
          </a:prstGeom>
        </p:spPr>
      </p:pic>
      <p:sp>
        <p:nvSpPr>
          <p:cNvPr id="30" name="CuadroTexto 29">
            <a:extLst>
              <a:ext uri="{FF2B5EF4-FFF2-40B4-BE49-F238E27FC236}">
                <a16:creationId xmlns:a16="http://schemas.microsoft.com/office/drawing/2014/main" id="{1F8C3480-EAEA-4ACB-81A5-5CCF90C3E318}"/>
              </a:ext>
            </a:extLst>
          </p:cNvPr>
          <p:cNvSpPr txBox="1"/>
          <p:nvPr/>
        </p:nvSpPr>
        <p:spPr>
          <a:xfrm>
            <a:off x="2306231" y="4364812"/>
            <a:ext cx="2646096" cy="1077218"/>
          </a:xfrm>
          <a:prstGeom prst="rect">
            <a:avLst/>
          </a:prstGeom>
          <a:noFill/>
        </p:spPr>
        <p:txBody>
          <a:bodyPr wrap="square" rtlCol="0">
            <a:spAutoFit/>
          </a:bodyPr>
          <a:lstStyle/>
          <a:p>
            <a:pPr algn="ctr"/>
            <a:r>
              <a:rPr lang="es-CO" sz="1600" dirty="0">
                <a:latin typeface="Times New Roman" panose="02020603050405020304" pitchFamily="18" charset="0"/>
                <a:cs typeface="Times New Roman" panose="02020603050405020304" pitchFamily="18" charset="0"/>
              </a:rPr>
              <a:t>Mejora temperatura, y corriente; en una pre-evaluación no se desploma la temperatura</a:t>
            </a:r>
          </a:p>
        </p:txBody>
      </p:sp>
      <p:cxnSp>
        <p:nvCxnSpPr>
          <p:cNvPr id="31" name="Conector recto de flecha 30">
            <a:extLst>
              <a:ext uri="{FF2B5EF4-FFF2-40B4-BE49-F238E27FC236}">
                <a16:creationId xmlns:a16="http://schemas.microsoft.com/office/drawing/2014/main" id="{7BA28F81-D028-4F09-A16D-D53217758C4D}"/>
              </a:ext>
            </a:extLst>
          </p:cNvPr>
          <p:cNvCxnSpPr>
            <a:cxnSpLocks/>
            <a:endCxn id="28" idx="1"/>
          </p:cNvCxnSpPr>
          <p:nvPr/>
        </p:nvCxnSpPr>
        <p:spPr>
          <a:xfrm>
            <a:off x="5100679" y="5269358"/>
            <a:ext cx="57183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0B5DDE9A-7056-4744-8090-354163312BBF}"/>
              </a:ext>
            </a:extLst>
          </p:cNvPr>
          <p:cNvSpPr txBox="1"/>
          <p:nvPr/>
        </p:nvSpPr>
        <p:spPr>
          <a:xfrm>
            <a:off x="842210" y="330194"/>
            <a:ext cx="4036682" cy="584775"/>
          </a:xfrm>
          <a:prstGeom prst="rect">
            <a:avLst/>
          </a:prstGeom>
          <a:noFill/>
        </p:spPr>
        <p:txBody>
          <a:bodyPr wrap="none" rtlCol="0">
            <a:spAutoFit/>
          </a:bodyPr>
          <a:lstStyle/>
          <a:p>
            <a:r>
              <a:rPr lang="es-ES" sz="3200" dirty="0">
                <a:solidFill>
                  <a:schemeClr val="bg1"/>
                </a:solidFill>
                <a:latin typeface="Times New Roman" panose="02020603050405020304" pitchFamily="18" charset="0"/>
                <a:cs typeface="Times New Roman" panose="02020603050405020304" pitchFamily="18" charset="0"/>
              </a:rPr>
              <a:t>Simulación Intermedia </a:t>
            </a:r>
            <a:endParaRPr lang="es-CO"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5304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Gráfico&#10;&#10;Descripción generada automáticamente">
            <a:extLst>
              <a:ext uri="{FF2B5EF4-FFF2-40B4-BE49-F238E27FC236}">
                <a16:creationId xmlns:a16="http://schemas.microsoft.com/office/drawing/2014/main" id="{0DCAF972-5519-47C3-8EFB-BD047504B36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292" t="4834" r="7810" b="5250"/>
          <a:stretch/>
        </p:blipFill>
        <p:spPr>
          <a:xfrm>
            <a:off x="242763" y="1254596"/>
            <a:ext cx="3827531" cy="4531209"/>
          </a:xfrm>
          <a:prstGeom prst="rect">
            <a:avLst/>
          </a:prstGeom>
        </p:spPr>
      </p:pic>
      <p:pic>
        <p:nvPicPr>
          <p:cNvPr id="8" name="Imagen 7" descr="Gráfico&#10;&#10;Descripción generada automáticamente con confianza media">
            <a:extLst>
              <a:ext uri="{FF2B5EF4-FFF2-40B4-BE49-F238E27FC236}">
                <a16:creationId xmlns:a16="http://schemas.microsoft.com/office/drawing/2014/main" id="{AE8934E6-1477-4207-A9A7-36DDEF0519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026" t="4954" r="8075" b="5603"/>
          <a:stretch/>
        </p:blipFill>
        <p:spPr>
          <a:xfrm>
            <a:off x="4207859" y="1254595"/>
            <a:ext cx="4118846" cy="4531209"/>
          </a:xfrm>
          <a:prstGeom prst="rect">
            <a:avLst/>
          </a:prstGeom>
        </p:spPr>
      </p:pic>
      <p:pic>
        <p:nvPicPr>
          <p:cNvPr id="10" name="Imagen 9" descr="Gráfico, Gráfico de líneas&#10;&#10;Descripción generada automáticamente">
            <a:extLst>
              <a:ext uri="{FF2B5EF4-FFF2-40B4-BE49-F238E27FC236}">
                <a16:creationId xmlns:a16="http://schemas.microsoft.com/office/drawing/2014/main" id="{471DE77C-203B-4F38-8D38-0E550C5C840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61" r="6507"/>
          <a:stretch/>
        </p:blipFill>
        <p:spPr>
          <a:xfrm>
            <a:off x="8464270" y="2072741"/>
            <a:ext cx="3638719" cy="2712517"/>
          </a:xfrm>
          <a:prstGeom prst="rect">
            <a:avLst/>
          </a:prstGeom>
        </p:spPr>
      </p:pic>
      <p:sp>
        <p:nvSpPr>
          <p:cNvPr id="11" name="Rectángulo 10">
            <a:extLst>
              <a:ext uri="{FF2B5EF4-FFF2-40B4-BE49-F238E27FC236}">
                <a16:creationId xmlns:a16="http://schemas.microsoft.com/office/drawing/2014/main" id="{3BDD1727-98C1-40AA-9B88-5164D2B93083}"/>
              </a:ext>
            </a:extLst>
          </p:cNvPr>
          <p:cNvSpPr/>
          <p:nvPr/>
        </p:nvSpPr>
        <p:spPr>
          <a:xfrm>
            <a:off x="3439115" y="5785804"/>
            <a:ext cx="3083066" cy="420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Times New Roman" panose="02020603050405020304" pitchFamily="18" charset="0"/>
                <a:cs typeface="Times New Roman" panose="02020603050405020304" pitchFamily="18" charset="0"/>
              </a:rPr>
              <a:t>Mejora la correlación!!</a:t>
            </a:r>
          </a:p>
        </p:txBody>
      </p:sp>
      <p:sp>
        <p:nvSpPr>
          <p:cNvPr id="12" name="Rectángulo 11">
            <a:extLst>
              <a:ext uri="{FF2B5EF4-FFF2-40B4-BE49-F238E27FC236}">
                <a16:creationId xmlns:a16="http://schemas.microsoft.com/office/drawing/2014/main" id="{4419C0DB-386B-4453-8523-C9C486922B14}"/>
              </a:ext>
            </a:extLst>
          </p:cNvPr>
          <p:cNvSpPr/>
          <p:nvPr/>
        </p:nvSpPr>
        <p:spPr>
          <a:xfrm>
            <a:off x="8866171" y="4785258"/>
            <a:ext cx="3083066" cy="420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Times New Roman" panose="02020603050405020304" pitchFamily="18" charset="0"/>
                <a:cs typeface="Times New Roman" panose="02020603050405020304" pitchFamily="18" charset="0"/>
              </a:rPr>
              <a:t>Rendimiento diciembre 2022</a:t>
            </a:r>
          </a:p>
        </p:txBody>
      </p:sp>
      <p:sp>
        <p:nvSpPr>
          <p:cNvPr id="13" name="Título 1">
            <a:extLst>
              <a:ext uri="{FF2B5EF4-FFF2-40B4-BE49-F238E27FC236}">
                <a16:creationId xmlns:a16="http://schemas.microsoft.com/office/drawing/2014/main" id="{FD8D7114-B9E9-4F78-97DF-CAF9AD2730DB}"/>
              </a:ext>
            </a:extLst>
          </p:cNvPr>
          <p:cNvSpPr>
            <a:spLocks noGrp="1"/>
          </p:cNvSpPr>
          <p:nvPr>
            <p:ph type="title"/>
          </p:nvPr>
        </p:nvSpPr>
        <p:spPr>
          <a:xfrm>
            <a:off x="880408" y="408977"/>
            <a:ext cx="6528098" cy="432595"/>
          </a:xfrm>
        </p:spPr>
        <p:txBody>
          <a:bodyPr>
            <a:normAutofit fontScale="90000"/>
          </a:bodyPr>
          <a:lstStyle/>
          <a:p>
            <a:r>
              <a:rPr lang="es-ES" sz="2800" dirty="0">
                <a:solidFill>
                  <a:schemeClr val="bg1"/>
                </a:solidFill>
                <a:latin typeface="Times New Roman" panose="02020603050405020304" pitchFamily="18" charset="0"/>
                <a:cs typeface="Times New Roman" panose="02020603050405020304" pitchFamily="18" charset="0"/>
              </a:rPr>
              <a:t>Simulación Intermedia:</a:t>
            </a:r>
            <a:r>
              <a:rPr lang="es-CO" dirty="0">
                <a:latin typeface="Times New Roman" panose="02020603050405020304" pitchFamily="18" charset="0"/>
                <a:cs typeface="Times New Roman" panose="02020603050405020304" pitchFamily="18" charset="0"/>
              </a:rPr>
              <a:t>Validar con satélite SST </a:t>
            </a:r>
          </a:p>
        </p:txBody>
      </p:sp>
    </p:spTree>
    <p:extLst>
      <p:ext uri="{BB962C8B-B14F-4D97-AF65-F5344CB8AC3E}">
        <p14:creationId xmlns:p14="http://schemas.microsoft.com/office/powerpoint/2010/main" val="4181492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D63229-2D94-4761-84DA-40768AC71C92}"/>
              </a:ext>
            </a:extLst>
          </p:cNvPr>
          <p:cNvSpPr>
            <a:spLocks noGrp="1"/>
          </p:cNvSpPr>
          <p:nvPr>
            <p:ph type="title"/>
          </p:nvPr>
        </p:nvSpPr>
        <p:spPr>
          <a:xfrm>
            <a:off x="880408" y="408977"/>
            <a:ext cx="6602743" cy="432595"/>
          </a:xfrm>
        </p:spPr>
        <p:txBody>
          <a:bodyPr>
            <a:normAutofit fontScale="90000"/>
          </a:bodyPr>
          <a:lstStyle/>
          <a:p>
            <a:r>
              <a:rPr lang="es-ES" sz="2800" dirty="0">
                <a:solidFill>
                  <a:schemeClr val="bg1"/>
                </a:solidFill>
                <a:latin typeface="Times New Roman" panose="02020603050405020304" pitchFamily="18" charset="0"/>
                <a:cs typeface="Times New Roman" panose="02020603050405020304" pitchFamily="18" charset="0"/>
              </a:rPr>
              <a:t>Simulación Intermedia: </a:t>
            </a:r>
            <a:r>
              <a:rPr lang="es-CO" dirty="0">
                <a:latin typeface="Times New Roman" panose="02020603050405020304" pitchFamily="18" charset="0"/>
                <a:cs typeface="Times New Roman" panose="02020603050405020304" pitchFamily="18" charset="0"/>
              </a:rPr>
              <a:t>Validar con satélite SSS </a:t>
            </a:r>
          </a:p>
        </p:txBody>
      </p:sp>
      <p:pic>
        <p:nvPicPr>
          <p:cNvPr id="5" name="Imagen 4" descr="Gráfico, Gráfico de dispersión&#10;&#10;Descripción generada automáticamente">
            <a:extLst>
              <a:ext uri="{FF2B5EF4-FFF2-40B4-BE49-F238E27FC236}">
                <a16:creationId xmlns:a16="http://schemas.microsoft.com/office/drawing/2014/main" id="{14AD73F7-B96B-4F6D-A494-337814A6D5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093" t="4717" r="8009" b="5846"/>
          <a:stretch/>
        </p:blipFill>
        <p:spPr>
          <a:xfrm>
            <a:off x="2678464" y="1278541"/>
            <a:ext cx="9079264" cy="4887591"/>
          </a:xfrm>
          <a:prstGeom prst="rect">
            <a:avLst/>
          </a:prstGeom>
        </p:spPr>
      </p:pic>
      <p:sp>
        <p:nvSpPr>
          <p:cNvPr id="6" name="Rectángulo 5">
            <a:extLst>
              <a:ext uri="{FF2B5EF4-FFF2-40B4-BE49-F238E27FC236}">
                <a16:creationId xmlns:a16="http://schemas.microsoft.com/office/drawing/2014/main" id="{C58A5A12-5A9B-431D-9BA8-5C0E3E92F835}"/>
              </a:ext>
            </a:extLst>
          </p:cNvPr>
          <p:cNvSpPr/>
          <p:nvPr/>
        </p:nvSpPr>
        <p:spPr>
          <a:xfrm>
            <a:off x="105196" y="1359462"/>
            <a:ext cx="2573268" cy="25975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600" dirty="0">
                <a:solidFill>
                  <a:schemeClr val="tx1"/>
                </a:solidFill>
                <a:latin typeface="Times New Roman" panose="02020603050405020304" pitchFamily="18" charset="0"/>
                <a:cs typeface="Times New Roman" panose="02020603050405020304" pitchFamily="18" charset="0"/>
              </a:rPr>
              <a:t>Comparaciones de salinidad para el mes de diciembre 2022;</a:t>
            </a:r>
          </a:p>
          <a:p>
            <a:pPr algn="just"/>
            <a:r>
              <a:rPr lang="es-CO" sz="1600" dirty="0">
                <a:solidFill>
                  <a:schemeClr val="tx1"/>
                </a:solidFill>
                <a:latin typeface="Times New Roman" panose="02020603050405020304" pitchFamily="18" charset="0"/>
                <a:cs typeface="Times New Roman" panose="02020603050405020304" pitchFamily="18" charset="0"/>
              </a:rPr>
              <a:t>Información obtenida de </a:t>
            </a:r>
            <a:r>
              <a:rPr lang="es-CO" sz="1600" b="1" i="0" dirty="0">
                <a:solidFill>
                  <a:schemeClr val="tx1"/>
                </a:solidFill>
                <a:effectLst/>
                <a:latin typeface="Times New Roman" panose="02020603050405020304" pitchFamily="18" charset="0"/>
                <a:cs typeface="Times New Roman" panose="02020603050405020304" pitchFamily="18" charset="0"/>
              </a:rPr>
              <a:t>Miras SMOS (0,25).</a:t>
            </a:r>
          </a:p>
          <a:p>
            <a:pPr algn="just"/>
            <a:endParaRPr lang="es-CO" sz="1600" b="1" dirty="0">
              <a:solidFill>
                <a:schemeClr val="tx1"/>
              </a:solidFill>
              <a:latin typeface="Times New Roman" panose="02020603050405020304" pitchFamily="18" charset="0"/>
              <a:cs typeface="Times New Roman" panose="02020603050405020304" pitchFamily="18" charset="0"/>
            </a:endParaRPr>
          </a:p>
          <a:p>
            <a:pPr algn="just"/>
            <a:r>
              <a:rPr lang="es-CO" sz="1600" dirty="0">
                <a:solidFill>
                  <a:schemeClr val="tx1"/>
                </a:solidFill>
                <a:latin typeface="Times New Roman" panose="02020603050405020304" pitchFamily="18" charset="0"/>
                <a:cs typeface="Times New Roman" panose="02020603050405020304" pitchFamily="18" charset="0"/>
              </a:rPr>
              <a:t>Valores bajos de correlación.</a:t>
            </a:r>
          </a:p>
          <a:p>
            <a:pPr algn="just"/>
            <a:endParaRPr lang="es-CO" b="1" dirty="0">
              <a:solidFill>
                <a:schemeClr val="tx1"/>
              </a:solidFill>
              <a:latin typeface="Times New Roman" panose="02020603050405020304" pitchFamily="18" charset="0"/>
              <a:cs typeface="Times New Roman" panose="02020603050405020304" pitchFamily="18" charset="0"/>
            </a:endParaRPr>
          </a:p>
          <a:p>
            <a:pPr algn="just"/>
            <a:r>
              <a:rPr lang="es-CO" sz="1600" b="1" dirty="0">
                <a:solidFill>
                  <a:schemeClr val="tx1"/>
                </a:solidFill>
                <a:highlight>
                  <a:srgbClr val="FFFF00"/>
                </a:highlight>
                <a:latin typeface="Times New Roman" panose="02020603050405020304" pitchFamily="18" charset="0"/>
                <a:cs typeface="Times New Roman" panose="02020603050405020304" pitchFamily="18" charset="0"/>
              </a:rPr>
              <a:t>Resolución ??</a:t>
            </a:r>
          </a:p>
          <a:p>
            <a:pPr algn="just"/>
            <a:r>
              <a:rPr lang="es-CO" sz="1600" b="1" dirty="0">
                <a:solidFill>
                  <a:schemeClr val="tx1"/>
                </a:solidFill>
                <a:highlight>
                  <a:srgbClr val="FFFF00"/>
                </a:highlight>
                <a:latin typeface="Times New Roman" panose="02020603050405020304" pitchFamily="18" charset="0"/>
                <a:cs typeface="Times New Roman" panose="02020603050405020304" pitchFamily="18" charset="0"/>
              </a:rPr>
              <a:t>Valor medio del día ??</a:t>
            </a:r>
            <a:endParaRPr lang="es-CO" sz="1600" dirty="0">
              <a:solidFill>
                <a:schemeClr val="tx1"/>
              </a:solidFill>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9144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D63229-2D94-4761-84DA-40768AC71C92}"/>
              </a:ext>
            </a:extLst>
          </p:cNvPr>
          <p:cNvSpPr>
            <a:spLocks noGrp="1"/>
          </p:cNvSpPr>
          <p:nvPr>
            <p:ph type="title"/>
          </p:nvPr>
        </p:nvSpPr>
        <p:spPr>
          <a:xfrm>
            <a:off x="880407" y="297547"/>
            <a:ext cx="6106989" cy="432595"/>
          </a:xfrm>
        </p:spPr>
        <p:txBody>
          <a:bodyPr>
            <a:normAutofit fontScale="90000"/>
          </a:bodyPr>
          <a:lstStyle/>
          <a:p>
            <a:r>
              <a:rPr lang="es-ES" sz="2800" dirty="0">
                <a:solidFill>
                  <a:schemeClr val="bg1"/>
                </a:solidFill>
                <a:latin typeface="Times New Roman" panose="02020603050405020304" pitchFamily="18" charset="0"/>
                <a:cs typeface="Times New Roman" panose="02020603050405020304" pitchFamily="18" charset="0"/>
              </a:rPr>
              <a:t>Simulación Intermedia:</a:t>
            </a:r>
            <a:r>
              <a:rPr lang="es-MX" dirty="0">
                <a:latin typeface="Times New Roman" panose="02020603050405020304" pitchFamily="18" charset="0"/>
                <a:cs typeface="Times New Roman" panose="02020603050405020304" pitchFamily="18" charset="0"/>
              </a:rPr>
              <a:t> </a:t>
            </a:r>
            <a:r>
              <a:rPr lang="es-CO" dirty="0">
                <a:latin typeface="Times New Roman" panose="02020603050405020304" pitchFamily="18" charset="0"/>
                <a:cs typeface="Times New Roman" panose="02020603050405020304" pitchFamily="18" charset="0"/>
              </a:rPr>
              <a:t>Perfiles temperatura</a:t>
            </a:r>
          </a:p>
        </p:txBody>
      </p:sp>
      <p:pic>
        <p:nvPicPr>
          <p:cNvPr id="4" name="Imagen 3" descr="Diagrama&#10;&#10;Descripción generada automáticamente">
            <a:extLst>
              <a:ext uri="{FF2B5EF4-FFF2-40B4-BE49-F238E27FC236}">
                <a16:creationId xmlns:a16="http://schemas.microsoft.com/office/drawing/2014/main" id="{1A44283A-26CC-4294-A312-4628F768931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043" t="2831" r="7508" b="8082"/>
          <a:stretch/>
        </p:blipFill>
        <p:spPr>
          <a:xfrm>
            <a:off x="3455298" y="1286634"/>
            <a:ext cx="8618018" cy="4847129"/>
          </a:xfrm>
          <a:prstGeom prst="rect">
            <a:avLst/>
          </a:prstGeom>
        </p:spPr>
      </p:pic>
      <p:pic>
        <p:nvPicPr>
          <p:cNvPr id="6" name="Imagen 5" descr="Mapa&#10;&#10;Descripción generada automáticamente">
            <a:extLst>
              <a:ext uri="{FF2B5EF4-FFF2-40B4-BE49-F238E27FC236}">
                <a16:creationId xmlns:a16="http://schemas.microsoft.com/office/drawing/2014/main" id="{F734D253-506C-428E-9744-B124A13137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110" t="5963" r="8024" b="5963"/>
          <a:stretch/>
        </p:blipFill>
        <p:spPr>
          <a:xfrm>
            <a:off x="371422" y="1563785"/>
            <a:ext cx="2977868" cy="2146413"/>
          </a:xfrm>
          <a:prstGeom prst="rect">
            <a:avLst/>
          </a:prstGeom>
        </p:spPr>
      </p:pic>
      <p:sp>
        <p:nvSpPr>
          <p:cNvPr id="7" name="CuadroTexto 6">
            <a:extLst>
              <a:ext uri="{FF2B5EF4-FFF2-40B4-BE49-F238E27FC236}">
                <a16:creationId xmlns:a16="http://schemas.microsoft.com/office/drawing/2014/main" id="{91F5E25F-E6D4-4C9F-ABB2-EEFE352C8AAF}"/>
              </a:ext>
            </a:extLst>
          </p:cNvPr>
          <p:cNvSpPr txBox="1"/>
          <p:nvPr/>
        </p:nvSpPr>
        <p:spPr>
          <a:xfrm>
            <a:off x="265414" y="1194453"/>
            <a:ext cx="1584088" cy="323165"/>
          </a:xfrm>
          <a:prstGeom prst="rect">
            <a:avLst/>
          </a:prstGeom>
          <a:noFill/>
        </p:spPr>
        <p:txBody>
          <a:bodyPr wrap="none" rtlCol="0">
            <a:spAutoFit/>
          </a:bodyPr>
          <a:lstStyle/>
          <a:p>
            <a:r>
              <a:rPr lang="es-CO" sz="1500" b="1" i="1" dirty="0">
                <a:latin typeface="Times New Roman" panose="02020603050405020304" pitchFamily="18" charset="0"/>
                <a:cs typeface="Times New Roman" panose="02020603050405020304" pitchFamily="18" charset="0"/>
              </a:rPr>
              <a:t>Puntos de trabajo</a:t>
            </a:r>
          </a:p>
        </p:txBody>
      </p:sp>
      <p:sp>
        <p:nvSpPr>
          <p:cNvPr id="8" name="Elipse 7">
            <a:extLst>
              <a:ext uri="{FF2B5EF4-FFF2-40B4-BE49-F238E27FC236}">
                <a16:creationId xmlns:a16="http://schemas.microsoft.com/office/drawing/2014/main" id="{F5B926D8-E131-4372-B5BA-3AFE0F10B664}"/>
              </a:ext>
            </a:extLst>
          </p:cNvPr>
          <p:cNvSpPr/>
          <p:nvPr/>
        </p:nvSpPr>
        <p:spPr>
          <a:xfrm>
            <a:off x="1157160" y="2743200"/>
            <a:ext cx="113289" cy="1294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Elipse 8">
            <a:extLst>
              <a:ext uri="{FF2B5EF4-FFF2-40B4-BE49-F238E27FC236}">
                <a16:creationId xmlns:a16="http://schemas.microsoft.com/office/drawing/2014/main" id="{22BCFC36-CFA0-409C-9194-4C2DF028AA47}"/>
              </a:ext>
            </a:extLst>
          </p:cNvPr>
          <p:cNvSpPr/>
          <p:nvPr/>
        </p:nvSpPr>
        <p:spPr>
          <a:xfrm>
            <a:off x="1479493" y="2807936"/>
            <a:ext cx="113289" cy="1294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Elipse 9">
            <a:extLst>
              <a:ext uri="{FF2B5EF4-FFF2-40B4-BE49-F238E27FC236}">
                <a16:creationId xmlns:a16="http://schemas.microsoft.com/office/drawing/2014/main" id="{921604CC-3E3E-466A-A02A-7C6AF533182D}"/>
              </a:ext>
            </a:extLst>
          </p:cNvPr>
          <p:cNvSpPr/>
          <p:nvPr/>
        </p:nvSpPr>
        <p:spPr>
          <a:xfrm>
            <a:off x="1479493" y="2507518"/>
            <a:ext cx="113289" cy="1294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a:extLst>
              <a:ext uri="{FF2B5EF4-FFF2-40B4-BE49-F238E27FC236}">
                <a16:creationId xmlns:a16="http://schemas.microsoft.com/office/drawing/2014/main" id="{72CA0913-2F78-4BF9-983F-E22775629F1C}"/>
              </a:ext>
            </a:extLst>
          </p:cNvPr>
          <p:cNvSpPr/>
          <p:nvPr/>
        </p:nvSpPr>
        <p:spPr>
          <a:xfrm>
            <a:off x="1792857" y="2570231"/>
            <a:ext cx="113289" cy="1294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0EB6F06A-4189-474B-8685-AD1C4F20650A}"/>
              </a:ext>
            </a:extLst>
          </p:cNvPr>
          <p:cNvSpPr/>
          <p:nvPr/>
        </p:nvSpPr>
        <p:spPr>
          <a:xfrm>
            <a:off x="371422" y="4065237"/>
            <a:ext cx="2977868" cy="1442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s-CO"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 tiene una pérdida de profundidad que se origina al momento de crear la batimetría por el suavizado de montes marinos </a:t>
            </a:r>
          </a:p>
        </p:txBody>
      </p:sp>
    </p:spTree>
    <p:extLst>
      <p:ext uri="{BB962C8B-B14F-4D97-AF65-F5344CB8AC3E}">
        <p14:creationId xmlns:p14="http://schemas.microsoft.com/office/powerpoint/2010/main" val="1281215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D63229-2D94-4761-84DA-40768AC71C92}"/>
              </a:ext>
            </a:extLst>
          </p:cNvPr>
          <p:cNvSpPr>
            <a:spLocks noGrp="1"/>
          </p:cNvSpPr>
          <p:nvPr>
            <p:ph type="title"/>
          </p:nvPr>
        </p:nvSpPr>
        <p:spPr>
          <a:xfrm>
            <a:off x="880408" y="408977"/>
            <a:ext cx="5917207" cy="432595"/>
          </a:xfrm>
        </p:spPr>
        <p:txBody>
          <a:bodyPr>
            <a:normAutofit fontScale="90000"/>
          </a:bodyPr>
          <a:lstStyle/>
          <a:p>
            <a:r>
              <a:rPr lang="es-ES" sz="2800" dirty="0">
                <a:solidFill>
                  <a:schemeClr val="bg1"/>
                </a:solidFill>
                <a:latin typeface="Times New Roman" panose="02020603050405020304" pitchFamily="18" charset="0"/>
                <a:cs typeface="Times New Roman" panose="02020603050405020304" pitchFamily="18" charset="0"/>
              </a:rPr>
              <a:t>Simulación Intermedia:</a:t>
            </a:r>
            <a:r>
              <a:rPr lang="es-MX" dirty="0">
                <a:latin typeface="Times New Roman" panose="02020603050405020304" pitchFamily="18" charset="0"/>
                <a:cs typeface="Times New Roman" panose="02020603050405020304" pitchFamily="18" charset="0"/>
              </a:rPr>
              <a:t> </a:t>
            </a:r>
            <a:r>
              <a:rPr lang="es-CO" dirty="0">
                <a:latin typeface="Times New Roman" panose="02020603050405020304" pitchFamily="18" charset="0"/>
                <a:cs typeface="Times New Roman" panose="02020603050405020304" pitchFamily="18" charset="0"/>
              </a:rPr>
              <a:t>Perfiles salinidad </a:t>
            </a:r>
          </a:p>
        </p:txBody>
      </p:sp>
      <p:pic>
        <p:nvPicPr>
          <p:cNvPr id="6" name="Imagen 5" descr="Mapa&#10;&#10;Descripción generada automáticamente">
            <a:extLst>
              <a:ext uri="{FF2B5EF4-FFF2-40B4-BE49-F238E27FC236}">
                <a16:creationId xmlns:a16="http://schemas.microsoft.com/office/drawing/2014/main" id="{F734D253-506C-428E-9744-B124A13137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110" t="5963" r="8024" b="5963"/>
          <a:stretch/>
        </p:blipFill>
        <p:spPr>
          <a:xfrm>
            <a:off x="371422" y="1563785"/>
            <a:ext cx="2977868" cy="2146413"/>
          </a:xfrm>
          <a:prstGeom prst="rect">
            <a:avLst/>
          </a:prstGeom>
        </p:spPr>
      </p:pic>
      <p:sp>
        <p:nvSpPr>
          <p:cNvPr id="7" name="CuadroTexto 6">
            <a:extLst>
              <a:ext uri="{FF2B5EF4-FFF2-40B4-BE49-F238E27FC236}">
                <a16:creationId xmlns:a16="http://schemas.microsoft.com/office/drawing/2014/main" id="{91F5E25F-E6D4-4C9F-ABB2-EEFE352C8AAF}"/>
              </a:ext>
            </a:extLst>
          </p:cNvPr>
          <p:cNvSpPr txBox="1"/>
          <p:nvPr/>
        </p:nvSpPr>
        <p:spPr>
          <a:xfrm>
            <a:off x="265414" y="1194453"/>
            <a:ext cx="1584088" cy="323165"/>
          </a:xfrm>
          <a:prstGeom prst="rect">
            <a:avLst/>
          </a:prstGeom>
          <a:noFill/>
        </p:spPr>
        <p:txBody>
          <a:bodyPr wrap="none" rtlCol="0">
            <a:spAutoFit/>
          </a:bodyPr>
          <a:lstStyle/>
          <a:p>
            <a:r>
              <a:rPr lang="es-CO" sz="1500" b="1" i="1" dirty="0">
                <a:latin typeface="Times New Roman" panose="02020603050405020304" pitchFamily="18" charset="0"/>
                <a:cs typeface="Times New Roman" panose="02020603050405020304" pitchFamily="18" charset="0"/>
              </a:rPr>
              <a:t>Puntos de trabajo</a:t>
            </a:r>
          </a:p>
        </p:txBody>
      </p:sp>
      <p:sp>
        <p:nvSpPr>
          <p:cNvPr id="8" name="Elipse 7">
            <a:extLst>
              <a:ext uri="{FF2B5EF4-FFF2-40B4-BE49-F238E27FC236}">
                <a16:creationId xmlns:a16="http://schemas.microsoft.com/office/drawing/2014/main" id="{F5B926D8-E131-4372-B5BA-3AFE0F10B664}"/>
              </a:ext>
            </a:extLst>
          </p:cNvPr>
          <p:cNvSpPr/>
          <p:nvPr/>
        </p:nvSpPr>
        <p:spPr>
          <a:xfrm>
            <a:off x="1157160" y="2743200"/>
            <a:ext cx="113289" cy="1294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Elipse 8">
            <a:extLst>
              <a:ext uri="{FF2B5EF4-FFF2-40B4-BE49-F238E27FC236}">
                <a16:creationId xmlns:a16="http://schemas.microsoft.com/office/drawing/2014/main" id="{22BCFC36-CFA0-409C-9194-4C2DF028AA47}"/>
              </a:ext>
            </a:extLst>
          </p:cNvPr>
          <p:cNvSpPr/>
          <p:nvPr/>
        </p:nvSpPr>
        <p:spPr>
          <a:xfrm>
            <a:off x="1479493" y="2807936"/>
            <a:ext cx="113289" cy="1294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Elipse 9">
            <a:extLst>
              <a:ext uri="{FF2B5EF4-FFF2-40B4-BE49-F238E27FC236}">
                <a16:creationId xmlns:a16="http://schemas.microsoft.com/office/drawing/2014/main" id="{921604CC-3E3E-466A-A02A-7C6AF533182D}"/>
              </a:ext>
            </a:extLst>
          </p:cNvPr>
          <p:cNvSpPr/>
          <p:nvPr/>
        </p:nvSpPr>
        <p:spPr>
          <a:xfrm>
            <a:off x="1479493" y="2507518"/>
            <a:ext cx="113289" cy="1294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a:extLst>
              <a:ext uri="{FF2B5EF4-FFF2-40B4-BE49-F238E27FC236}">
                <a16:creationId xmlns:a16="http://schemas.microsoft.com/office/drawing/2014/main" id="{72CA0913-2F78-4BF9-983F-E22775629F1C}"/>
              </a:ext>
            </a:extLst>
          </p:cNvPr>
          <p:cNvSpPr/>
          <p:nvPr/>
        </p:nvSpPr>
        <p:spPr>
          <a:xfrm>
            <a:off x="1792857" y="2570231"/>
            <a:ext cx="113289" cy="1294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0EB6F06A-4189-474B-8685-AD1C4F20650A}"/>
              </a:ext>
            </a:extLst>
          </p:cNvPr>
          <p:cNvSpPr/>
          <p:nvPr/>
        </p:nvSpPr>
        <p:spPr>
          <a:xfrm>
            <a:off x="371422" y="4065237"/>
            <a:ext cx="2977868" cy="1442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s-CO"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 tiene una pérdida de profundidad que se origina al momento de crear la batimetría por el suavizado de montes marinos </a:t>
            </a:r>
          </a:p>
        </p:txBody>
      </p:sp>
      <p:pic>
        <p:nvPicPr>
          <p:cNvPr id="5" name="Imagen 4" descr="Diagrama&#10;&#10;Descripción generada automáticamente">
            <a:extLst>
              <a:ext uri="{FF2B5EF4-FFF2-40B4-BE49-F238E27FC236}">
                <a16:creationId xmlns:a16="http://schemas.microsoft.com/office/drawing/2014/main" id="{444315AD-3F3B-4A8E-8880-CAA3996F559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491" t="2720" r="8872" b="8195"/>
          <a:stretch/>
        </p:blipFill>
        <p:spPr>
          <a:xfrm>
            <a:off x="3425968" y="1362496"/>
            <a:ext cx="8598797" cy="4695404"/>
          </a:xfrm>
          <a:prstGeom prst="rect">
            <a:avLst/>
          </a:prstGeom>
        </p:spPr>
      </p:pic>
    </p:spTree>
    <p:extLst>
      <p:ext uri="{BB962C8B-B14F-4D97-AF65-F5344CB8AC3E}">
        <p14:creationId xmlns:p14="http://schemas.microsoft.com/office/powerpoint/2010/main" val="2928574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Gráfico, Gráfico de superficie&#10;&#10;Descripción generada automáticamente">
            <a:extLst>
              <a:ext uri="{FF2B5EF4-FFF2-40B4-BE49-F238E27FC236}">
                <a16:creationId xmlns:a16="http://schemas.microsoft.com/office/drawing/2014/main" id="{F2807CAC-4D29-4F91-8322-2F9C2424AC2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619" t="4610" r="6082" b="6342"/>
          <a:stretch/>
        </p:blipFill>
        <p:spPr>
          <a:xfrm>
            <a:off x="3652894" y="3429000"/>
            <a:ext cx="3408315" cy="2697831"/>
          </a:xfrm>
          <a:prstGeom prst="rect">
            <a:avLst/>
          </a:prstGeom>
        </p:spPr>
      </p:pic>
      <p:sp>
        <p:nvSpPr>
          <p:cNvPr id="20" name="Rectángulo 19">
            <a:extLst>
              <a:ext uri="{FF2B5EF4-FFF2-40B4-BE49-F238E27FC236}">
                <a16:creationId xmlns:a16="http://schemas.microsoft.com/office/drawing/2014/main" id="{1C3C5369-D319-4E38-9078-CBAFEFEED795}"/>
              </a:ext>
            </a:extLst>
          </p:cNvPr>
          <p:cNvSpPr/>
          <p:nvPr/>
        </p:nvSpPr>
        <p:spPr>
          <a:xfrm>
            <a:off x="96253" y="1348473"/>
            <a:ext cx="6924409" cy="49921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1F74BA63-6587-48D7-A319-1E6AB3F4899E}"/>
              </a:ext>
            </a:extLst>
          </p:cNvPr>
          <p:cNvSpPr/>
          <p:nvPr/>
        </p:nvSpPr>
        <p:spPr>
          <a:xfrm>
            <a:off x="7182853" y="1348473"/>
            <a:ext cx="4912894" cy="49921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8D8A1E6B-4FA2-458D-9ACC-2719AF35EAB9}"/>
              </a:ext>
            </a:extLst>
          </p:cNvPr>
          <p:cNvSpPr txBox="1"/>
          <p:nvPr/>
        </p:nvSpPr>
        <p:spPr>
          <a:xfrm>
            <a:off x="96253" y="1576137"/>
            <a:ext cx="3031958" cy="2092881"/>
          </a:xfrm>
          <a:prstGeom prst="rect">
            <a:avLst/>
          </a:prstGeom>
          <a:noFill/>
        </p:spPr>
        <p:txBody>
          <a:bodyPr wrap="square" rtlCol="0">
            <a:spAutoFit/>
          </a:bodyPr>
          <a:lstStyle/>
          <a:p>
            <a:pPr marL="285750" indent="-285750" algn="just">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Dominios hijo 2 e hijo 3; con resolución de 750 y 150 metros respectivamente. </a:t>
            </a:r>
          </a:p>
          <a:p>
            <a:pPr marL="285750" indent="-285750" algn="just">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Se proyecta información off-line sobre segundo dominio.</a:t>
            </a:r>
          </a:p>
          <a:p>
            <a:pPr marL="285750" indent="-285750" algn="just">
              <a:buFont typeface="Arial" panose="020B0604020202020204" pitchFamily="34" charset="0"/>
              <a:buChar char="•"/>
            </a:pPr>
            <a:r>
              <a:rPr lang="es-ES" sz="1600" dirty="0">
                <a:latin typeface="Times New Roman" panose="02020603050405020304" pitchFamily="18" charset="0"/>
                <a:cs typeface="Times New Roman" panose="02020603050405020304" pitchFamily="18" charset="0"/>
              </a:rPr>
              <a:t>Se proyecta información off-line dominio bahía.</a:t>
            </a:r>
          </a:p>
          <a:p>
            <a:endParaRPr lang="es-ES" dirty="0">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E63E8343-2B40-4535-BFD3-EDDC5FBF2EC8}"/>
              </a:ext>
            </a:extLst>
          </p:cNvPr>
          <p:cNvSpPr txBox="1"/>
          <p:nvPr/>
        </p:nvSpPr>
        <p:spPr>
          <a:xfrm>
            <a:off x="3837822" y="5983476"/>
            <a:ext cx="2727029" cy="338554"/>
          </a:xfrm>
          <a:prstGeom prst="rect">
            <a:avLst/>
          </a:prstGeom>
          <a:noFill/>
        </p:spPr>
        <p:txBody>
          <a:bodyPr wrap="none" rtlCol="0">
            <a:spAutoFit/>
          </a:bodyPr>
          <a:lstStyle/>
          <a:p>
            <a:r>
              <a:rPr lang="es-ES" sz="1600" dirty="0">
                <a:latin typeface="Times New Roman" panose="02020603050405020304" pitchFamily="18" charset="0"/>
                <a:cs typeface="Times New Roman" panose="02020603050405020304" pitchFamily="18" charset="0"/>
              </a:rPr>
              <a:t>Refinamiento de 5 sobre hijo 2</a:t>
            </a:r>
            <a:endParaRPr lang="es-CO" sz="1600"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2AC668FB-7896-492B-8099-C0B3DBD686C7}"/>
              </a:ext>
            </a:extLst>
          </p:cNvPr>
          <p:cNvSpPr txBox="1"/>
          <p:nvPr/>
        </p:nvSpPr>
        <p:spPr>
          <a:xfrm>
            <a:off x="842210" y="330194"/>
            <a:ext cx="5396029" cy="584775"/>
          </a:xfrm>
          <a:prstGeom prst="rect">
            <a:avLst/>
          </a:prstGeom>
          <a:noFill/>
        </p:spPr>
        <p:txBody>
          <a:bodyPr wrap="none" rtlCol="0">
            <a:spAutoFit/>
          </a:bodyPr>
          <a:lstStyle/>
          <a:p>
            <a:r>
              <a:rPr lang="es-ES" sz="3200" dirty="0">
                <a:solidFill>
                  <a:schemeClr val="bg1"/>
                </a:solidFill>
                <a:latin typeface="Times New Roman" panose="02020603050405020304" pitchFamily="18" charset="0"/>
                <a:cs typeface="Times New Roman" panose="02020603050405020304" pitchFamily="18" charset="0"/>
              </a:rPr>
              <a:t>Cartagena: Simulación Costera </a:t>
            </a:r>
            <a:endParaRPr lang="es-CO" sz="3200" dirty="0">
              <a:solidFill>
                <a:schemeClr val="bg1"/>
              </a:solidFill>
              <a:latin typeface="Times New Roman" panose="02020603050405020304" pitchFamily="18" charset="0"/>
              <a:cs typeface="Times New Roman" panose="02020603050405020304" pitchFamily="18" charset="0"/>
            </a:endParaRPr>
          </a:p>
        </p:txBody>
      </p:sp>
      <p:pic>
        <p:nvPicPr>
          <p:cNvPr id="9" name="Imagen 8">
            <a:extLst>
              <a:ext uri="{FF2B5EF4-FFF2-40B4-BE49-F238E27FC236}">
                <a16:creationId xmlns:a16="http://schemas.microsoft.com/office/drawing/2014/main" id="{1B04A8FA-4388-4350-A598-13BDD35AE05A}"/>
              </a:ext>
            </a:extLst>
          </p:cNvPr>
          <p:cNvPicPr>
            <a:picLocks noChangeAspect="1"/>
          </p:cNvPicPr>
          <p:nvPr/>
        </p:nvPicPr>
        <p:blipFill rotWithShape="1">
          <a:blip r:embed="rId3">
            <a:extLst>
              <a:ext uri="{28A0092B-C50C-407E-A947-70E740481C1C}">
                <a14:useLocalDpi xmlns:a14="http://schemas.microsoft.com/office/drawing/2010/main" val="0"/>
              </a:ext>
            </a:extLst>
          </a:blip>
          <a:srcRect l="5247" t="11628" r="4752" b="5219"/>
          <a:stretch/>
        </p:blipFill>
        <p:spPr>
          <a:xfrm>
            <a:off x="7664716" y="1735545"/>
            <a:ext cx="3989692" cy="3174121"/>
          </a:xfrm>
          <a:prstGeom prst="rect">
            <a:avLst/>
          </a:prstGeom>
        </p:spPr>
      </p:pic>
      <p:pic>
        <p:nvPicPr>
          <p:cNvPr id="12" name="Imagen 11" descr="Interfaz de usuario gráfica&#10;&#10;Descripción generada automáticamente con confianza baja">
            <a:extLst>
              <a:ext uri="{FF2B5EF4-FFF2-40B4-BE49-F238E27FC236}">
                <a16:creationId xmlns:a16="http://schemas.microsoft.com/office/drawing/2014/main" id="{9DB28EBF-8421-44C9-B076-6BAAB7E7AF2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556" t="4370" r="13432"/>
          <a:stretch/>
        </p:blipFill>
        <p:spPr>
          <a:xfrm>
            <a:off x="369153" y="3534579"/>
            <a:ext cx="2749483" cy="2664389"/>
          </a:xfrm>
          <a:prstGeom prst="rect">
            <a:avLst/>
          </a:prstGeom>
        </p:spPr>
      </p:pic>
      <p:sp>
        <p:nvSpPr>
          <p:cNvPr id="14" name="Rectángulo 13">
            <a:extLst>
              <a:ext uri="{FF2B5EF4-FFF2-40B4-BE49-F238E27FC236}">
                <a16:creationId xmlns:a16="http://schemas.microsoft.com/office/drawing/2014/main" id="{5B7CD861-517A-4FC9-89F9-1ADC495E1C25}"/>
              </a:ext>
            </a:extLst>
          </p:cNvPr>
          <p:cNvSpPr/>
          <p:nvPr/>
        </p:nvSpPr>
        <p:spPr>
          <a:xfrm>
            <a:off x="7423484" y="1215189"/>
            <a:ext cx="1949116" cy="36094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solidFill>
                <a:latin typeface="Times New Roman" panose="02020603050405020304" pitchFamily="18" charset="0"/>
                <a:cs typeface="Times New Roman" panose="02020603050405020304" pitchFamily="18" charset="0"/>
              </a:rPr>
              <a:t>Canal del Dique</a:t>
            </a:r>
          </a:p>
        </p:txBody>
      </p:sp>
      <p:sp>
        <p:nvSpPr>
          <p:cNvPr id="15" name="Rectángulo 14">
            <a:extLst>
              <a:ext uri="{FF2B5EF4-FFF2-40B4-BE49-F238E27FC236}">
                <a16:creationId xmlns:a16="http://schemas.microsoft.com/office/drawing/2014/main" id="{FFFC3069-E189-4810-B049-90783C2CAB48}"/>
              </a:ext>
            </a:extLst>
          </p:cNvPr>
          <p:cNvSpPr/>
          <p:nvPr/>
        </p:nvSpPr>
        <p:spPr>
          <a:xfrm>
            <a:off x="9974179" y="3684958"/>
            <a:ext cx="854242" cy="634379"/>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a:extLst>
              <a:ext uri="{FF2B5EF4-FFF2-40B4-BE49-F238E27FC236}">
                <a16:creationId xmlns:a16="http://schemas.microsoft.com/office/drawing/2014/main" id="{2D3ED90C-7311-42D6-B5AC-635DFC4FC1A1}"/>
              </a:ext>
            </a:extLst>
          </p:cNvPr>
          <p:cNvSpPr txBox="1"/>
          <p:nvPr/>
        </p:nvSpPr>
        <p:spPr>
          <a:xfrm>
            <a:off x="7182853" y="5192970"/>
            <a:ext cx="4750703" cy="1015663"/>
          </a:xfrm>
          <a:prstGeom prst="rect">
            <a:avLst/>
          </a:prstGeom>
          <a:noFill/>
        </p:spPr>
        <p:txBody>
          <a:bodyPr wrap="square" rtlCol="0">
            <a:spAutoFit/>
          </a:bodyPr>
          <a:lstStyle/>
          <a:p>
            <a:r>
              <a:rPr lang="es-MX" b="1" dirty="0">
                <a:latin typeface="Times New Roman" panose="02020603050405020304" pitchFamily="18" charset="0"/>
                <a:cs typeface="Times New Roman" panose="02020603050405020304" pitchFamily="18" charset="0"/>
              </a:rPr>
              <a:t>Referencias.</a:t>
            </a:r>
          </a:p>
          <a:p>
            <a:r>
              <a:rPr lang="es-MX" sz="1400" b="1" dirty="0">
                <a:latin typeface="Times New Roman" panose="02020603050405020304" pitchFamily="18" charset="0"/>
                <a:cs typeface="Times New Roman" panose="02020603050405020304" pitchFamily="18" charset="0"/>
              </a:rPr>
              <a:t>[1]</a:t>
            </a:r>
            <a:r>
              <a:rPr lang="en-US" sz="1400" b="1" dirty="0">
                <a:latin typeface="Times New Roman" panose="02020603050405020304" pitchFamily="18" charset="0"/>
                <a:cs typeface="Times New Roman" panose="02020603050405020304" pitchFamily="18" charset="0"/>
              </a:rPr>
              <a:t> PEREZ JIMENEZ, C., A., PRADA GARCÍA, L., M., 2015. </a:t>
            </a:r>
          </a:p>
          <a:p>
            <a:r>
              <a:rPr lang="es-MX" sz="1400" b="1" dirty="0">
                <a:latin typeface="Times New Roman" panose="02020603050405020304" pitchFamily="18" charset="0"/>
                <a:cs typeface="Times New Roman" panose="02020603050405020304" pitchFamily="18" charset="0"/>
              </a:rPr>
              <a:t>[2] </a:t>
            </a:r>
            <a:r>
              <a:rPr lang="en-US" sz="1400" b="1" dirty="0">
                <a:latin typeface="Times New Roman" panose="02020603050405020304" pitchFamily="18" charset="0"/>
                <a:cs typeface="Times New Roman" panose="02020603050405020304" pitchFamily="18" charset="0"/>
              </a:rPr>
              <a:t>MOLARES, R., MESTRES, M., 2012. </a:t>
            </a:r>
            <a:endParaRPr lang="en-US" sz="1400" b="1" i="1" dirty="0">
              <a:latin typeface="Times New Roman" panose="02020603050405020304" pitchFamily="18" charset="0"/>
              <a:cs typeface="Times New Roman" panose="02020603050405020304" pitchFamily="18" charset="0"/>
            </a:endParaRPr>
          </a:p>
        </p:txBody>
      </p:sp>
      <p:cxnSp>
        <p:nvCxnSpPr>
          <p:cNvPr id="18" name="Conector: angular 17">
            <a:extLst>
              <a:ext uri="{FF2B5EF4-FFF2-40B4-BE49-F238E27FC236}">
                <a16:creationId xmlns:a16="http://schemas.microsoft.com/office/drawing/2014/main" id="{84D55F52-A912-40B4-A48A-6DE88683F184}"/>
              </a:ext>
            </a:extLst>
          </p:cNvPr>
          <p:cNvCxnSpPr>
            <a:cxnSpLocks/>
            <a:stCxn id="15" idx="2"/>
          </p:cNvCxnSpPr>
          <p:nvPr/>
        </p:nvCxnSpPr>
        <p:spPr>
          <a:xfrm rot="5400000">
            <a:off x="8936455" y="3949366"/>
            <a:ext cx="1094874" cy="1834816"/>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AD150442-3506-4D4E-8DA8-E9C7AC13163B}"/>
              </a:ext>
            </a:extLst>
          </p:cNvPr>
          <p:cNvSpPr/>
          <p:nvPr/>
        </p:nvSpPr>
        <p:spPr>
          <a:xfrm>
            <a:off x="177349" y="1215189"/>
            <a:ext cx="3031957" cy="36094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solidFill>
                <a:latin typeface="Times New Roman" panose="02020603050405020304" pitchFamily="18" charset="0"/>
                <a:cs typeface="Times New Roman" panose="02020603050405020304" pitchFamily="18" charset="0"/>
              </a:rPr>
              <a:t>Características anidaciones </a:t>
            </a:r>
          </a:p>
        </p:txBody>
      </p:sp>
      <p:sp>
        <p:nvSpPr>
          <p:cNvPr id="22" name="CuadroTexto 21">
            <a:extLst>
              <a:ext uri="{FF2B5EF4-FFF2-40B4-BE49-F238E27FC236}">
                <a16:creationId xmlns:a16="http://schemas.microsoft.com/office/drawing/2014/main" id="{82915672-84DD-4F39-82D3-4A0E45F234AD}"/>
              </a:ext>
            </a:extLst>
          </p:cNvPr>
          <p:cNvSpPr txBox="1"/>
          <p:nvPr/>
        </p:nvSpPr>
        <p:spPr>
          <a:xfrm>
            <a:off x="3641171" y="1406860"/>
            <a:ext cx="3228861" cy="1723549"/>
          </a:xfrm>
          <a:prstGeom prst="rect">
            <a:avLst/>
          </a:prstGeom>
          <a:noFill/>
        </p:spPr>
        <p:txBody>
          <a:bodyPr wrap="square" rtlCol="0">
            <a:spAutoFit/>
          </a:bodyPr>
          <a:lstStyle/>
          <a:p>
            <a:r>
              <a:rPr lang="es-CO" b="1" dirty="0">
                <a:latin typeface="Times New Roman" panose="02020603050405020304" pitchFamily="18" charset="0"/>
                <a:cs typeface="Times New Roman" panose="02020603050405020304" pitchFamily="18" charset="0"/>
              </a:rPr>
              <a:t>Parámetros de malla</a:t>
            </a:r>
          </a:p>
          <a:p>
            <a:r>
              <a:rPr lang="es-CO" b="1" dirty="0">
                <a:latin typeface="Times New Roman" panose="02020603050405020304" pitchFamily="18" charset="0"/>
                <a:cs typeface="Times New Roman" panose="02020603050405020304" pitchFamily="18" charset="0"/>
              </a:rPr>
              <a:t>Hijo 2: </a:t>
            </a:r>
          </a:p>
          <a:p>
            <a:r>
              <a:rPr lang="es-ES" sz="1800" dirty="0">
                <a:solidFill>
                  <a:srgbClr val="000000"/>
                </a:solidFill>
                <a:latin typeface="Consolas" panose="020B0609020204030204" pitchFamily="49" charset="0"/>
              </a:rPr>
              <a:t>LLm0=149, MMm0=129, N=32</a:t>
            </a:r>
          </a:p>
          <a:p>
            <a:r>
              <a:rPr lang="es-ES" b="1" dirty="0">
                <a:solidFill>
                  <a:srgbClr val="000000"/>
                </a:solidFill>
                <a:latin typeface="Times New Roman" panose="02020603050405020304" pitchFamily="18" charset="0"/>
                <a:cs typeface="Times New Roman" panose="02020603050405020304" pitchFamily="18" charset="0"/>
              </a:rPr>
              <a:t>Hijo 3:</a:t>
            </a:r>
          </a:p>
          <a:p>
            <a:r>
              <a:rPr lang="es-ES" sz="1800" dirty="0">
                <a:solidFill>
                  <a:srgbClr val="000000"/>
                </a:solidFill>
                <a:latin typeface="Consolas" panose="020B0609020204030204" pitchFamily="49" charset="0"/>
              </a:rPr>
              <a:t>LLm0=104, MMm0=129, N=20</a:t>
            </a:r>
            <a:endParaRPr lang="es-ES" b="1" dirty="0">
              <a:solidFill>
                <a:srgbClr val="000000"/>
              </a:solidFill>
              <a:latin typeface="Times New Roman" panose="02020603050405020304" pitchFamily="18" charset="0"/>
              <a:cs typeface="Times New Roman" panose="02020603050405020304" pitchFamily="18" charset="0"/>
            </a:endParaRPr>
          </a:p>
          <a:p>
            <a:endParaRPr lang="es-CO" sz="1600" b="1" dirty="0">
              <a:latin typeface="Times New Roman" panose="02020603050405020304" pitchFamily="18" charset="0"/>
              <a:cs typeface="Times New Roman" panose="02020603050405020304" pitchFamily="18" charset="0"/>
            </a:endParaRPr>
          </a:p>
        </p:txBody>
      </p:sp>
      <p:sp>
        <p:nvSpPr>
          <p:cNvPr id="23" name="Rectángulo 22">
            <a:extLst>
              <a:ext uri="{FF2B5EF4-FFF2-40B4-BE49-F238E27FC236}">
                <a16:creationId xmlns:a16="http://schemas.microsoft.com/office/drawing/2014/main" id="{3C1FAF7A-61FE-440C-9A4C-29D95BA857CF}"/>
              </a:ext>
            </a:extLst>
          </p:cNvPr>
          <p:cNvSpPr/>
          <p:nvPr/>
        </p:nvSpPr>
        <p:spPr>
          <a:xfrm>
            <a:off x="1879383" y="3896683"/>
            <a:ext cx="779596" cy="567034"/>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5" name="Conector: angular 24">
            <a:extLst>
              <a:ext uri="{FF2B5EF4-FFF2-40B4-BE49-F238E27FC236}">
                <a16:creationId xmlns:a16="http://schemas.microsoft.com/office/drawing/2014/main" id="{4F3ADDFB-C8EA-4B5D-9978-CC49299088FD}"/>
              </a:ext>
            </a:extLst>
          </p:cNvPr>
          <p:cNvCxnSpPr>
            <a:cxnSpLocks/>
            <a:stCxn id="23" idx="3"/>
            <a:endCxn id="7" idx="1"/>
          </p:cNvCxnSpPr>
          <p:nvPr/>
        </p:nvCxnSpPr>
        <p:spPr>
          <a:xfrm>
            <a:off x="2658979" y="4180200"/>
            <a:ext cx="993915" cy="597716"/>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FBB628BB-FBA2-4A3F-A8C5-8074392EE3CF}"/>
              </a:ext>
            </a:extLst>
          </p:cNvPr>
          <p:cNvSpPr txBox="1"/>
          <p:nvPr/>
        </p:nvSpPr>
        <p:spPr>
          <a:xfrm rot="16200000">
            <a:off x="-677111" y="4608637"/>
            <a:ext cx="1930337" cy="338554"/>
          </a:xfrm>
          <a:prstGeom prst="rect">
            <a:avLst/>
          </a:prstGeom>
          <a:noFill/>
        </p:spPr>
        <p:txBody>
          <a:bodyPr wrap="none" rtlCol="0">
            <a:spAutoFit/>
          </a:bodyPr>
          <a:lstStyle/>
          <a:p>
            <a:r>
              <a:rPr lang="es-CO" sz="1600" dirty="0">
                <a:latin typeface="Times New Roman" panose="02020603050405020304" pitchFamily="18" charset="0"/>
                <a:cs typeface="Times New Roman" panose="02020603050405020304" pitchFamily="18" charset="0"/>
              </a:rPr>
              <a:t>Batimetría hijo 2 (m)</a:t>
            </a:r>
          </a:p>
        </p:txBody>
      </p:sp>
    </p:spTree>
    <p:extLst>
      <p:ext uri="{BB962C8B-B14F-4D97-AF65-F5344CB8AC3E}">
        <p14:creationId xmlns:p14="http://schemas.microsoft.com/office/powerpoint/2010/main" val="2248150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ángulo 73">
            <a:extLst>
              <a:ext uri="{FF2B5EF4-FFF2-40B4-BE49-F238E27FC236}">
                <a16:creationId xmlns:a16="http://schemas.microsoft.com/office/drawing/2014/main" id="{93B0215B-E496-43EA-87DC-B4B51C38B786}"/>
              </a:ext>
            </a:extLst>
          </p:cNvPr>
          <p:cNvSpPr/>
          <p:nvPr/>
        </p:nvSpPr>
        <p:spPr>
          <a:xfrm>
            <a:off x="6845861" y="4031709"/>
            <a:ext cx="5162365" cy="22153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9" name="Rectángulo 68">
            <a:extLst>
              <a:ext uri="{FF2B5EF4-FFF2-40B4-BE49-F238E27FC236}">
                <a16:creationId xmlns:a16="http://schemas.microsoft.com/office/drawing/2014/main" id="{833943E6-BC11-4063-B529-96054EAE9045}"/>
              </a:ext>
            </a:extLst>
          </p:cNvPr>
          <p:cNvSpPr/>
          <p:nvPr/>
        </p:nvSpPr>
        <p:spPr>
          <a:xfrm>
            <a:off x="6845862" y="1251981"/>
            <a:ext cx="5162365" cy="270191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5" name="Imagen 64" descr="Imagen que contiene Mapa&#10;&#10;Descripción generada automáticamente">
            <a:extLst>
              <a:ext uri="{FF2B5EF4-FFF2-40B4-BE49-F238E27FC236}">
                <a16:creationId xmlns:a16="http://schemas.microsoft.com/office/drawing/2014/main" id="{B681563C-E8A1-4AA1-B0D9-28C99131FAA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83" t="5789" r="11984" b="3946"/>
          <a:stretch/>
        </p:blipFill>
        <p:spPr>
          <a:xfrm>
            <a:off x="4119594" y="1251981"/>
            <a:ext cx="2458483" cy="2090030"/>
          </a:xfrm>
          <a:prstGeom prst="rect">
            <a:avLst/>
          </a:prstGeom>
        </p:spPr>
      </p:pic>
      <p:pic>
        <p:nvPicPr>
          <p:cNvPr id="63" name="Imagen 62" descr="Mapa&#10;&#10;Descripción generada automáticamente">
            <a:extLst>
              <a:ext uri="{FF2B5EF4-FFF2-40B4-BE49-F238E27FC236}">
                <a16:creationId xmlns:a16="http://schemas.microsoft.com/office/drawing/2014/main" id="{AC08F53D-B916-453F-B2BE-4C7BADA885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530" t="5937" r="22493" b="3650"/>
          <a:stretch/>
        </p:blipFill>
        <p:spPr>
          <a:xfrm>
            <a:off x="3753924" y="3953898"/>
            <a:ext cx="2782311" cy="2315334"/>
          </a:xfrm>
          <a:prstGeom prst="rect">
            <a:avLst/>
          </a:prstGeom>
        </p:spPr>
      </p:pic>
      <p:sp>
        <p:nvSpPr>
          <p:cNvPr id="3" name="Título 1">
            <a:extLst>
              <a:ext uri="{FF2B5EF4-FFF2-40B4-BE49-F238E27FC236}">
                <a16:creationId xmlns:a16="http://schemas.microsoft.com/office/drawing/2014/main" id="{EB5B3FA3-C2A5-456B-9163-E598F5AA1E8F}"/>
              </a:ext>
            </a:extLst>
          </p:cNvPr>
          <p:cNvSpPr>
            <a:spLocks noGrp="1"/>
          </p:cNvSpPr>
          <p:nvPr>
            <p:ph type="title"/>
          </p:nvPr>
        </p:nvSpPr>
        <p:spPr>
          <a:xfrm>
            <a:off x="864864" y="379483"/>
            <a:ext cx="6441005" cy="565135"/>
          </a:xfrm>
        </p:spPr>
        <p:txBody>
          <a:bodyPr>
            <a:noAutofit/>
          </a:bodyPr>
          <a:lstStyle/>
          <a:p>
            <a:r>
              <a:rPr lang="es-ES" sz="3200" dirty="0">
                <a:solidFill>
                  <a:schemeClr val="bg1"/>
                </a:solidFill>
                <a:latin typeface="Times New Roman" panose="02020603050405020304" pitchFamily="18" charset="0"/>
                <a:cs typeface="Times New Roman" panose="02020603050405020304" pitchFamily="18" charset="0"/>
              </a:rPr>
              <a:t>Cartagena: </a:t>
            </a:r>
            <a:r>
              <a:rPr lang="es-ES" sz="3200" dirty="0">
                <a:latin typeface="Times New Roman" panose="02020603050405020304" pitchFamily="18" charset="0"/>
                <a:cs typeface="Times New Roman" panose="02020603050405020304" pitchFamily="18" charset="0"/>
              </a:rPr>
              <a:t>Validación temperatura</a:t>
            </a:r>
            <a:endParaRPr lang="es-CO" sz="3200" dirty="0">
              <a:latin typeface="Times New Roman" panose="02020603050405020304" pitchFamily="18" charset="0"/>
              <a:cs typeface="Times New Roman" panose="02020603050405020304" pitchFamily="18" charset="0"/>
            </a:endParaRPr>
          </a:p>
        </p:txBody>
      </p:sp>
      <p:pic>
        <p:nvPicPr>
          <p:cNvPr id="11" name="Imagen 10" descr="Gráfico&#10;&#10;Descripción generada automáticamente">
            <a:extLst>
              <a:ext uri="{FF2B5EF4-FFF2-40B4-BE49-F238E27FC236}">
                <a16:creationId xmlns:a16="http://schemas.microsoft.com/office/drawing/2014/main" id="{A4A45A97-082B-40FD-AA6F-83C4D8A4B0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768" t="7406" r="21174" b="3208"/>
          <a:stretch/>
        </p:blipFill>
        <p:spPr>
          <a:xfrm>
            <a:off x="137564" y="1572347"/>
            <a:ext cx="3464346" cy="4674704"/>
          </a:xfrm>
          <a:prstGeom prst="rect">
            <a:avLst/>
          </a:prstGeom>
        </p:spPr>
      </p:pic>
      <p:sp>
        <p:nvSpPr>
          <p:cNvPr id="30" name="Rectángulo 29">
            <a:extLst>
              <a:ext uri="{FF2B5EF4-FFF2-40B4-BE49-F238E27FC236}">
                <a16:creationId xmlns:a16="http://schemas.microsoft.com/office/drawing/2014/main" id="{3A359589-2FC9-4111-B3FA-E0D92F22EB5C}"/>
              </a:ext>
            </a:extLst>
          </p:cNvPr>
          <p:cNvSpPr/>
          <p:nvPr/>
        </p:nvSpPr>
        <p:spPr>
          <a:xfrm>
            <a:off x="1708167" y="2010130"/>
            <a:ext cx="1254266" cy="1221898"/>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32" name="Conector: angular 31">
            <a:extLst>
              <a:ext uri="{FF2B5EF4-FFF2-40B4-BE49-F238E27FC236}">
                <a16:creationId xmlns:a16="http://schemas.microsoft.com/office/drawing/2014/main" id="{6F6F498D-6480-40D3-9FE6-58AF76CD39C5}"/>
              </a:ext>
            </a:extLst>
          </p:cNvPr>
          <p:cNvCxnSpPr>
            <a:cxnSpLocks/>
            <a:stCxn id="30" idx="3"/>
          </p:cNvCxnSpPr>
          <p:nvPr/>
        </p:nvCxnSpPr>
        <p:spPr>
          <a:xfrm flipV="1">
            <a:off x="2962433" y="2362716"/>
            <a:ext cx="1157161" cy="258363"/>
          </a:xfrm>
          <a:prstGeom prst="bentConnector3">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ectángulo 34">
            <a:extLst>
              <a:ext uri="{FF2B5EF4-FFF2-40B4-BE49-F238E27FC236}">
                <a16:creationId xmlns:a16="http://schemas.microsoft.com/office/drawing/2014/main" id="{E35CC5AE-436A-4EFD-82F3-E26E90B1D0BC}"/>
              </a:ext>
            </a:extLst>
          </p:cNvPr>
          <p:cNvSpPr/>
          <p:nvPr/>
        </p:nvSpPr>
        <p:spPr>
          <a:xfrm>
            <a:off x="5625709" y="1616383"/>
            <a:ext cx="493614" cy="50373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37" name="Conector: angular 36">
            <a:extLst>
              <a:ext uri="{FF2B5EF4-FFF2-40B4-BE49-F238E27FC236}">
                <a16:creationId xmlns:a16="http://schemas.microsoft.com/office/drawing/2014/main" id="{469873B1-9AFA-41D9-9347-FF24B9B40104}"/>
              </a:ext>
            </a:extLst>
          </p:cNvPr>
          <p:cNvCxnSpPr>
            <a:cxnSpLocks/>
            <a:stCxn id="35" idx="2"/>
          </p:cNvCxnSpPr>
          <p:nvPr/>
        </p:nvCxnSpPr>
        <p:spPr>
          <a:xfrm rot="5400000">
            <a:off x="4515899" y="2597280"/>
            <a:ext cx="1833785" cy="879450"/>
          </a:xfrm>
          <a:prstGeom prst="bentConnector3">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8" name="Elipse 47">
            <a:extLst>
              <a:ext uri="{FF2B5EF4-FFF2-40B4-BE49-F238E27FC236}">
                <a16:creationId xmlns:a16="http://schemas.microsoft.com/office/drawing/2014/main" id="{338EEB69-452D-4F4E-858F-4EA5B1D2ADE2}"/>
              </a:ext>
            </a:extLst>
          </p:cNvPr>
          <p:cNvSpPr/>
          <p:nvPr/>
        </p:nvSpPr>
        <p:spPr>
          <a:xfrm>
            <a:off x="5590875" y="4293845"/>
            <a:ext cx="69668" cy="5225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53" name="Conector: angular 52">
            <a:extLst>
              <a:ext uri="{FF2B5EF4-FFF2-40B4-BE49-F238E27FC236}">
                <a16:creationId xmlns:a16="http://schemas.microsoft.com/office/drawing/2014/main" id="{FFF1B43A-C678-4C59-9658-5F865D1D344D}"/>
              </a:ext>
            </a:extLst>
          </p:cNvPr>
          <p:cNvCxnSpPr>
            <a:cxnSpLocks/>
            <a:stCxn id="48" idx="0"/>
          </p:cNvCxnSpPr>
          <p:nvPr/>
        </p:nvCxnSpPr>
        <p:spPr>
          <a:xfrm rot="5400000" flipH="1" flipV="1">
            <a:off x="5753129" y="3201113"/>
            <a:ext cx="965312" cy="1220152"/>
          </a:xfrm>
          <a:prstGeom prst="bentConnector2">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CuadroTexto 55">
            <a:extLst>
              <a:ext uri="{FF2B5EF4-FFF2-40B4-BE49-F238E27FC236}">
                <a16:creationId xmlns:a16="http://schemas.microsoft.com/office/drawing/2014/main" id="{EFB621B5-A329-4F28-A8C4-2CC3B3DA57A4}"/>
              </a:ext>
            </a:extLst>
          </p:cNvPr>
          <p:cNvSpPr txBox="1"/>
          <p:nvPr/>
        </p:nvSpPr>
        <p:spPr>
          <a:xfrm>
            <a:off x="591761" y="1203015"/>
            <a:ext cx="2470485" cy="369332"/>
          </a:xfrm>
          <a:prstGeom prst="rect">
            <a:avLst/>
          </a:prstGeom>
          <a:noFill/>
        </p:spPr>
        <p:txBody>
          <a:bodyPr wrap="none" rtlCol="0">
            <a:spAutoFit/>
          </a:bodyPr>
          <a:lstStyle/>
          <a:p>
            <a:r>
              <a:rPr lang="es-ES" dirty="0">
                <a:latin typeface="Times New Roman" panose="02020603050405020304" pitchFamily="18" charset="0"/>
                <a:cs typeface="Times New Roman" panose="02020603050405020304" pitchFamily="18" charset="0"/>
              </a:rPr>
              <a:t>Temperatura Superficial </a:t>
            </a:r>
            <a:endParaRPr lang="es-CO" dirty="0">
              <a:latin typeface="Times New Roman" panose="02020603050405020304" pitchFamily="18" charset="0"/>
              <a:cs typeface="Times New Roman" panose="02020603050405020304" pitchFamily="18" charset="0"/>
            </a:endParaRPr>
          </a:p>
        </p:txBody>
      </p:sp>
      <p:sp>
        <p:nvSpPr>
          <p:cNvPr id="57" name="CuadroTexto 56">
            <a:extLst>
              <a:ext uri="{FF2B5EF4-FFF2-40B4-BE49-F238E27FC236}">
                <a16:creationId xmlns:a16="http://schemas.microsoft.com/office/drawing/2014/main" id="{6943C6D3-3966-47B0-8740-36D4300919ED}"/>
              </a:ext>
            </a:extLst>
          </p:cNvPr>
          <p:cNvSpPr txBox="1"/>
          <p:nvPr/>
        </p:nvSpPr>
        <p:spPr>
          <a:xfrm>
            <a:off x="7227616" y="3270980"/>
            <a:ext cx="4780611" cy="738664"/>
          </a:xfrm>
          <a:prstGeom prst="rect">
            <a:avLst/>
          </a:prstGeom>
          <a:noFill/>
        </p:spPr>
        <p:txBody>
          <a:bodyPr wrap="square" rtlCol="0">
            <a:spAutoFit/>
          </a:bodyPr>
          <a:lstStyle/>
          <a:p>
            <a:pPr algn="ctr"/>
            <a:r>
              <a:rPr lang="es-ES" sz="1400" dirty="0">
                <a:latin typeface="Times New Roman" panose="02020603050405020304" pitchFamily="18" charset="0"/>
                <a:cs typeface="Times New Roman" panose="02020603050405020304" pitchFamily="18" charset="0"/>
              </a:rPr>
              <a:t>Resultados considerando, transiciones de escala, ajustes de dominio, suavizado topográfico y parametrizaciones en el modelo.  </a:t>
            </a:r>
            <a:endParaRPr lang="es-CO" sz="1400" dirty="0">
              <a:latin typeface="Times New Roman" panose="02020603050405020304" pitchFamily="18" charset="0"/>
              <a:cs typeface="Times New Roman" panose="02020603050405020304" pitchFamily="18" charset="0"/>
            </a:endParaRPr>
          </a:p>
        </p:txBody>
      </p:sp>
      <p:sp>
        <p:nvSpPr>
          <p:cNvPr id="61" name="CuadroTexto 60">
            <a:extLst>
              <a:ext uri="{FF2B5EF4-FFF2-40B4-BE49-F238E27FC236}">
                <a16:creationId xmlns:a16="http://schemas.microsoft.com/office/drawing/2014/main" id="{B08C5999-1E55-49D3-8241-DD7197D0F133}"/>
              </a:ext>
            </a:extLst>
          </p:cNvPr>
          <p:cNvSpPr txBox="1"/>
          <p:nvPr/>
        </p:nvSpPr>
        <p:spPr>
          <a:xfrm>
            <a:off x="8871886" y="5708544"/>
            <a:ext cx="3057017" cy="461665"/>
          </a:xfrm>
          <a:prstGeom prst="rect">
            <a:avLst/>
          </a:prstGeom>
          <a:noFill/>
        </p:spPr>
        <p:txBody>
          <a:bodyPr wrap="square" rtlCol="0">
            <a:spAutoFit/>
          </a:bodyPr>
          <a:lstStyle/>
          <a:p>
            <a:r>
              <a:rPr lang="es-ES" sz="1200" dirty="0">
                <a:latin typeface="Times New Roman" panose="02020603050405020304" pitchFamily="18" charset="0"/>
                <a:cs typeface="Times New Roman" panose="02020603050405020304" pitchFamily="18" charset="0"/>
              </a:rPr>
              <a:t>Comparativa entre datos in situ, simulaciones preliminares y nuevos ajustes del modelo.</a:t>
            </a:r>
            <a:endParaRPr lang="es-CO" sz="1200" dirty="0">
              <a:latin typeface="Times New Roman" panose="02020603050405020304" pitchFamily="18" charset="0"/>
              <a:cs typeface="Times New Roman" panose="02020603050405020304" pitchFamily="18" charset="0"/>
            </a:endParaRPr>
          </a:p>
        </p:txBody>
      </p:sp>
      <p:sp>
        <p:nvSpPr>
          <p:cNvPr id="66" name="CuadroTexto 65">
            <a:extLst>
              <a:ext uri="{FF2B5EF4-FFF2-40B4-BE49-F238E27FC236}">
                <a16:creationId xmlns:a16="http://schemas.microsoft.com/office/drawing/2014/main" id="{AA66A260-3CD2-4CFE-955A-CDB99B916F60}"/>
              </a:ext>
            </a:extLst>
          </p:cNvPr>
          <p:cNvSpPr txBox="1"/>
          <p:nvPr/>
        </p:nvSpPr>
        <p:spPr>
          <a:xfrm rot="16200000">
            <a:off x="2954853" y="3525330"/>
            <a:ext cx="1326261" cy="307777"/>
          </a:xfrm>
          <a:prstGeom prst="rect">
            <a:avLst/>
          </a:prstGeom>
          <a:noFill/>
        </p:spPr>
        <p:txBody>
          <a:bodyPr wrap="none" rtlCol="0">
            <a:spAutoFit/>
          </a:bodyPr>
          <a:lstStyle/>
          <a:p>
            <a:r>
              <a:rPr lang="es-ES" sz="1400" dirty="0">
                <a:latin typeface="Times New Roman" panose="02020603050405020304" pitchFamily="18" charset="0"/>
                <a:cs typeface="Times New Roman" panose="02020603050405020304" pitchFamily="18" charset="0"/>
              </a:rPr>
              <a:t>Temperatura °C</a:t>
            </a:r>
            <a:endParaRPr lang="es-CO" dirty="0">
              <a:latin typeface="Times New Roman" panose="02020603050405020304" pitchFamily="18" charset="0"/>
              <a:cs typeface="Times New Roman" panose="02020603050405020304" pitchFamily="18" charset="0"/>
            </a:endParaRPr>
          </a:p>
        </p:txBody>
      </p:sp>
      <p:pic>
        <p:nvPicPr>
          <p:cNvPr id="68" name="Imagen 67" descr="Gráfico, Gráfico de dispersión&#10;&#10;Descripción generada automáticamente">
            <a:extLst>
              <a:ext uri="{FF2B5EF4-FFF2-40B4-BE49-F238E27FC236}">
                <a16:creationId xmlns:a16="http://schemas.microsoft.com/office/drawing/2014/main" id="{B03E1913-D2EE-4C1D-9C2B-FA89EE86642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29" t="6498" r="3286" b="3555"/>
          <a:stretch/>
        </p:blipFill>
        <p:spPr>
          <a:xfrm>
            <a:off x="7034458" y="1443087"/>
            <a:ext cx="4821864" cy="1885445"/>
          </a:xfrm>
          <a:prstGeom prst="rect">
            <a:avLst/>
          </a:prstGeom>
        </p:spPr>
      </p:pic>
      <p:sp>
        <p:nvSpPr>
          <p:cNvPr id="71" name="Rectángulo 70">
            <a:extLst>
              <a:ext uri="{FF2B5EF4-FFF2-40B4-BE49-F238E27FC236}">
                <a16:creationId xmlns:a16="http://schemas.microsoft.com/office/drawing/2014/main" id="{9D18418B-D459-4DEF-99AC-DD6D7DD9846D}"/>
              </a:ext>
            </a:extLst>
          </p:cNvPr>
          <p:cNvSpPr/>
          <p:nvPr/>
        </p:nvSpPr>
        <p:spPr>
          <a:xfrm>
            <a:off x="7034458" y="1196235"/>
            <a:ext cx="3365937" cy="16904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200" b="1" dirty="0">
                <a:solidFill>
                  <a:schemeClr val="tx1"/>
                </a:solidFill>
                <a:latin typeface="Times New Roman" panose="02020603050405020304" pitchFamily="18" charset="0"/>
                <a:cs typeface="Times New Roman" panose="02020603050405020304" pitchFamily="18" charset="0"/>
              </a:rPr>
              <a:t>Temperatura sensor Boya No.33 y modelo</a:t>
            </a:r>
            <a:endParaRPr lang="es-CO" sz="1200" b="1" dirty="0">
              <a:solidFill>
                <a:schemeClr val="tx1"/>
              </a:solidFill>
              <a:latin typeface="Times New Roman" panose="02020603050405020304" pitchFamily="18" charset="0"/>
              <a:cs typeface="Times New Roman" panose="02020603050405020304" pitchFamily="18" charset="0"/>
            </a:endParaRPr>
          </a:p>
        </p:txBody>
      </p:sp>
      <p:pic>
        <p:nvPicPr>
          <p:cNvPr id="73" name="Imagen 72" descr="Interfaz de usuario gráfica, Gráfico&#10;&#10;Descripción generada automáticamente">
            <a:extLst>
              <a:ext uri="{FF2B5EF4-FFF2-40B4-BE49-F238E27FC236}">
                <a16:creationId xmlns:a16="http://schemas.microsoft.com/office/drawing/2014/main" id="{1929E4B7-6845-41F3-A5B3-C0181751B3D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190" t="6102" r="2753" b="3556"/>
          <a:stretch/>
        </p:blipFill>
        <p:spPr>
          <a:xfrm>
            <a:off x="7034458" y="4089258"/>
            <a:ext cx="4137154" cy="1692533"/>
          </a:xfrm>
          <a:prstGeom prst="rect">
            <a:avLst/>
          </a:prstGeom>
        </p:spPr>
      </p:pic>
    </p:spTree>
    <p:extLst>
      <p:ext uri="{BB962C8B-B14F-4D97-AF65-F5344CB8AC3E}">
        <p14:creationId xmlns:p14="http://schemas.microsoft.com/office/powerpoint/2010/main" val="3771104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0A6F2F2A-53BE-25D5-32DA-6FACAB577668}"/>
              </a:ext>
            </a:extLst>
          </p:cNvPr>
          <p:cNvPicPr>
            <a:picLocks noChangeAspect="1"/>
          </p:cNvPicPr>
          <p:nvPr/>
        </p:nvPicPr>
        <p:blipFill>
          <a:blip r:embed="rId2"/>
          <a:stretch>
            <a:fillRect/>
          </a:stretch>
        </p:blipFill>
        <p:spPr>
          <a:xfrm>
            <a:off x="321596" y="2677438"/>
            <a:ext cx="1844185" cy="1844185"/>
          </a:xfrm>
          <a:prstGeom prst="rect">
            <a:avLst/>
          </a:prstGeom>
        </p:spPr>
      </p:pic>
      <p:pic>
        <p:nvPicPr>
          <p:cNvPr id="10" name="Imagen 9">
            <a:extLst>
              <a:ext uri="{FF2B5EF4-FFF2-40B4-BE49-F238E27FC236}">
                <a16:creationId xmlns:a16="http://schemas.microsoft.com/office/drawing/2014/main" id="{D30FE387-A06C-D673-E167-EA7F19B65300}"/>
              </a:ext>
            </a:extLst>
          </p:cNvPr>
          <p:cNvPicPr>
            <a:picLocks noChangeAspect="1"/>
          </p:cNvPicPr>
          <p:nvPr/>
        </p:nvPicPr>
        <p:blipFill>
          <a:blip r:embed="rId3"/>
          <a:stretch>
            <a:fillRect/>
          </a:stretch>
        </p:blipFill>
        <p:spPr>
          <a:xfrm>
            <a:off x="3844694" y="2905090"/>
            <a:ext cx="4347565" cy="1617941"/>
          </a:xfrm>
          <a:prstGeom prst="rect">
            <a:avLst/>
          </a:prstGeom>
        </p:spPr>
      </p:pic>
      <p:pic>
        <p:nvPicPr>
          <p:cNvPr id="12" name="Imagen 11">
            <a:extLst>
              <a:ext uri="{FF2B5EF4-FFF2-40B4-BE49-F238E27FC236}">
                <a16:creationId xmlns:a16="http://schemas.microsoft.com/office/drawing/2014/main" id="{C6AE0295-F64C-7007-6628-0D99B51392C1}"/>
              </a:ext>
            </a:extLst>
          </p:cNvPr>
          <p:cNvPicPr>
            <a:picLocks noChangeAspect="1"/>
          </p:cNvPicPr>
          <p:nvPr/>
        </p:nvPicPr>
        <p:blipFill>
          <a:blip r:embed="rId2"/>
          <a:stretch>
            <a:fillRect/>
          </a:stretch>
        </p:blipFill>
        <p:spPr>
          <a:xfrm>
            <a:off x="9311158" y="2678847"/>
            <a:ext cx="1844186" cy="1844186"/>
          </a:xfrm>
          <a:prstGeom prst="rect">
            <a:avLst/>
          </a:prstGeom>
        </p:spPr>
      </p:pic>
      <p:pic>
        <p:nvPicPr>
          <p:cNvPr id="14" name="Imagen 13">
            <a:extLst>
              <a:ext uri="{FF2B5EF4-FFF2-40B4-BE49-F238E27FC236}">
                <a16:creationId xmlns:a16="http://schemas.microsoft.com/office/drawing/2014/main" id="{CAC8E5E6-60EF-02DA-4ED6-72A6259945D3}"/>
              </a:ext>
            </a:extLst>
          </p:cNvPr>
          <p:cNvPicPr>
            <a:picLocks noChangeAspect="1"/>
          </p:cNvPicPr>
          <p:nvPr/>
        </p:nvPicPr>
        <p:blipFill>
          <a:blip r:embed="rId4"/>
          <a:stretch>
            <a:fillRect/>
          </a:stretch>
        </p:blipFill>
        <p:spPr>
          <a:xfrm>
            <a:off x="4020811" y="3302672"/>
            <a:ext cx="2668073" cy="743755"/>
          </a:xfrm>
          <a:prstGeom prst="rect">
            <a:avLst/>
          </a:prstGeom>
        </p:spPr>
      </p:pic>
      <p:sp>
        <p:nvSpPr>
          <p:cNvPr id="16" name="CuadroTexto 15">
            <a:extLst>
              <a:ext uri="{FF2B5EF4-FFF2-40B4-BE49-F238E27FC236}">
                <a16:creationId xmlns:a16="http://schemas.microsoft.com/office/drawing/2014/main" id="{2865AFA7-26A0-F746-0A7A-63D66ACBF76F}"/>
              </a:ext>
            </a:extLst>
          </p:cNvPr>
          <p:cNvSpPr txBox="1"/>
          <p:nvPr/>
        </p:nvSpPr>
        <p:spPr>
          <a:xfrm>
            <a:off x="6925150" y="4476653"/>
            <a:ext cx="1551214" cy="400110"/>
          </a:xfrm>
          <a:prstGeom prst="rect">
            <a:avLst/>
          </a:prstGeom>
          <a:noFill/>
        </p:spPr>
        <p:txBody>
          <a:bodyPr wrap="square">
            <a:spAutoFit/>
          </a:bodyPr>
          <a:lstStyle/>
          <a:p>
            <a:r>
              <a:rPr lang="es-CO" sz="2000" b="1" i="0" u="none" strike="noStrike" baseline="0" dirty="0">
                <a:latin typeface="Times New Roman" panose="02020603050405020304" pitchFamily="18" charset="0"/>
                <a:cs typeface="Times New Roman" panose="02020603050405020304" pitchFamily="18" charset="0"/>
              </a:rPr>
              <a:t>Croco.exe</a:t>
            </a:r>
            <a:endParaRPr lang="es-CO" sz="2000" b="1" dirty="0">
              <a:latin typeface="Times New Roman" panose="02020603050405020304" pitchFamily="18" charset="0"/>
              <a:cs typeface="Times New Roman" panose="02020603050405020304" pitchFamily="18" charset="0"/>
            </a:endParaRPr>
          </a:p>
        </p:txBody>
      </p:sp>
      <p:sp>
        <p:nvSpPr>
          <p:cNvPr id="18" name="CuadroTexto 17">
            <a:extLst>
              <a:ext uri="{FF2B5EF4-FFF2-40B4-BE49-F238E27FC236}">
                <a16:creationId xmlns:a16="http://schemas.microsoft.com/office/drawing/2014/main" id="{4B72075F-3C19-423F-B0FF-9A049727C1D9}"/>
              </a:ext>
            </a:extLst>
          </p:cNvPr>
          <p:cNvSpPr txBox="1"/>
          <p:nvPr/>
        </p:nvSpPr>
        <p:spPr>
          <a:xfrm>
            <a:off x="739659" y="3480058"/>
            <a:ext cx="1013346" cy="400110"/>
          </a:xfrm>
          <a:prstGeom prst="rect">
            <a:avLst/>
          </a:prstGeom>
          <a:noFill/>
        </p:spPr>
        <p:txBody>
          <a:bodyPr wrap="square">
            <a:spAutoFit/>
          </a:bodyPr>
          <a:lstStyle/>
          <a:p>
            <a:r>
              <a:rPr lang="es-CO" sz="2000" b="1" i="0" u="none" strike="noStrike" baseline="0" dirty="0">
                <a:latin typeface="Times New Roman" panose="02020603050405020304" pitchFamily="18" charset="0"/>
                <a:cs typeface="Times New Roman" panose="02020603050405020304" pitchFamily="18" charset="0"/>
              </a:rPr>
              <a:t>inputs</a:t>
            </a:r>
            <a:endParaRPr lang="es-CO" sz="2000" b="1" dirty="0">
              <a:latin typeface="Times New Roman" panose="02020603050405020304" pitchFamily="18" charset="0"/>
              <a:cs typeface="Times New Roman" panose="02020603050405020304" pitchFamily="18" charset="0"/>
            </a:endParaRPr>
          </a:p>
        </p:txBody>
      </p:sp>
      <p:sp>
        <p:nvSpPr>
          <p:cNvPr id="20" name="CuadroTexto 19">
            <a:extLst>
              <a:ext uri="{FF2B5EF4-FFF2-40B4-BE49-F238E27FC236}">
                <a16:creationId xmlns:a16="http://schemas.microsoft.com/office/drawing/2014/main" id="{DFCFF351-12FE-15E0-49A1-512B69ED444F}"/>
              </a:ext>
            </a:extLst>
          </p:cNvPr>
          <p:cNvSpPr txBox="1"/>
          <p:nvPr/>
        </p:nvSpPr>
        <p:spPr>
          <a:xfrm>
            <a:off x="9677818" y="3400885"/>
            <a:ext cx="1143196" cy="400110"/>
          </a:xfrm>
          <a:prstGeom prst="rect">
            <a:avLst/>
          </a:prstGeom>
          <a:noFill/>
        </p:spPr>
        <p:txBody>
          <a:bodyPr wrap="square">
            <a:spAutoFit/>
          </a:bodyPr>
          <a:lstStyle/>
          <a:p>
            <a:r>
              <a:rPr lang="es-CO" sz="2000" b="1" i="0" u="none" strike="noStrike" baseline="0" dirty="0">
                <a:latin typeface="Times New Roman" panose="02020603050405020304" pitchFamily="18" charset="0"/>
                <a:cs typeface="Times New Roman" panose="02020603050405020304" pitchFamily="18" charset="0"/>
              </a:rPr>
              <a:t>outputs</a:t>
            </a:r>
            <a:endParaRPr lang="es-CO" b="1"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BA0E585F-0104-E754-BE08-6BF91C3CB54E}"/>
              </a:ext>
            </a:extLst>
          </p:cNvPr>
          <p:cNvSpPr txBox="1"/>
          <p:nvPr/>
        </p:nvSpPr>
        <p:spPr>
          <a:xfrm>
            <a:off x="10172866" y="2730356"/>
            <a:ext cx="1958749" cy="400110"/>
          </a:xfrm>
          <a:prstGeom prst="rect">
            <a:avLst/>
          </a:prstGeom>
          <a:noFill/>
        </p:spPr>
        <p:txBody>
          <a:bodyPr wrap="square">
            <a:spAutoFit/>
          </a:bodyPr>
          <a:lstStyle/>
          <a:p>
            <a:r>
              <a:rPr lang="es-CO" sz="2000" b="1" i="0" u="none" strike="noStrike" baseline="0" dirty="0">
                <a:latin typeface="Times New Roman" panose="02020603050405020304" pitchFamily="18" charset="0"/>
                <a:cs typeface="Times New Roman" panose="02020603050405020304" pitchFamily="18" charset="0"/>
              </a:rPr>
              <a:t>Archivos </a:t>
            </a:r>
            <a:r>
              <a:rPr lang="es-CO" sz="2000" b="1" i="0" u="none" strike="noStrike" baseline="0" dirty="0" err="1">
                <a:latin typeface="Times New Roman" panose="02020603050405020304" pitchFamily="18" charset="0"/>
                <a:cs typeface="Times New Roman" panose="02020603050405020304" pitchFamily="18" charset="0"/>
              </a:rPr>
              <a:t>netcdf</a:t>
            </a:r>
            <a:endParaRPr lang="es-CO" sz="2000" b="1" dirty="0">
              <a:latin typeface="Times New Roman" panose="02020603050405020304" pitchFamily="18" charset="0"/>
              <a:cs typeface="Times New Roman" panose="02020603050405020304" pitchFamily="18" charset="0"/>
            </a:endParaRPr>
          </a:p>
        </p:txBody>
      </p:sp>
      <p:pic>
        <p:nvPicPr>
          <p:cNvPr id="24" name="Imagen 23">
            <a:extLst>
              <a:ext uri="{FF2B5EF4-FFF2-40B4-BE49-F238E27FC236}">
                <a16:creationId xmlns:a16="http://schemas.microsoft.com/office/drawing/2014/main" id="{C3CBEC95-80BC-1BF1-6C10-6CB9FCC8693D}"/>
              </a:ext>
            </a:extLst>
          </p:cNvPr>
          <p:cNvPicPr>
            <a:picLocks noChangeAspect="1"/>
          </p:cNvPicPr>
          <p:nvPr/>
        </p:nvPicPr>
        <p:blipFill>
          <a:blip r:embed="rId5"/>
          <a:stretch>
            <a:fillRect/>
          </a:stretch>
        </p:blipFill>
        <p:spPr>
          <a:xfrm>
            <a:off x="1176193" y="1194990"/>
            <a:ext cx="4533122" cy="1710101"/>
          </a:xfrm>
          <a:prstGeom prst="rect">
            <a:avLst/>
          </a:prstGeom>
        </p:spPr>
      </p:pic>
      <p:sp>
        <p:nvSpPr>
          <p:cNvPr id="25" name="Flecha: a la derecha 24">
            <a:extLst>
              <a:ext uri="{FF2B5EF4-FFF2-40B4-BE49-F238E27FC236}">
                <a16:creationId xmlns:a16="http://schemas.microsoft.com/office/drawing/2014/main" id="{528A8B66-7A2C-DB4F-9DE4-D56F6C94832F}"/>
              </a:ext>
            </a:extLst>
          </p:cNvPr>
          <p:cNvSpPr/>
          <p:nvPr/>
        </p:nvSpPr>
        <p:spPr>
          <a:xfrm>
            <a:off x="2314360" y="3400885"/>
            <a:ext cx="1456009" cy="6425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Flecha: a la derecha 25">
            <a:extLst>
              <a:ext uri="{FF2B5EF4-FFF2-40B4-BE49-F238E27FC236}">
                <a16:creationId xmlns:a16="http://schemas.microsoft.com/office/drawing/2014/main" id="{FFF6C52D-EDFB-9DC5-5587-ED9C5ABA2A88}"/>
              </a:ext>
            </a:extLst>
          </p:cNvPr>
          <p:cNvSpPr/>
          <p:nvPr/>
        </p:nvSpPr>
        <p:spPr>
          <a:xfrm>
            <a:off x="8266584" y="3302672"/>
            <a:ext cx="1355285" cy="6425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a:extLst>
              <a:ext uri="{FF2B5EF4-FFF2-40B4-BE49-F238E27FC236}">
                <a16:creationId xmlns:a16="http://schemas.microsoft.com/office/drawing/2014/main" id="{AB95EEB2-9D05-9B33-D45B-A80A722921AA}"/>
              </a:ext>
            </a:extLst>
          </p:cNvPr>
          <p:cNvSpPr txBox="1"/>
          <p:nvPr/>
        </p:nvSpPr>
        <p:spPr>
          <a:xfrm>
            <a:off x="178242" y="4574960"/>
            <a:ext cx="10055009" cy="1754326"/>
          </a:xfrm>
          <a:prstGeom prst="rect">
            <a:avLst/>
          </a:prstGeom>
          <a:noFill/>
        </p:spPr>
        <p:txBody>
          <a:bodyPr wrap="square">
            <a:spAutoFit/>
          </a:bodyPr>
          <a:lstStyle/>
          <a:p>
            <a:pPr marL="285750" indent="-285750">
              <a:buFont typeface="Wingdings" panose="05000000000000000000" pitchFamily="2" charset="2"/>
              <a:buChar char="Ø"/>
            </a:pPr>
            <a:r>
              <a:rPr lang="es-CO" b="1" dirty="0">
                <a:latin typeface="Times New Roman" panose="02020603050405020304" pitchFamily="18" charset="0"/>
                <a:cs typeface="Times New Roman" panose="02020603050405020304" pitchFamily="18" charset="0"/>
              </a:rPr>
              <a:t>un programa</a:t>
            </a:r>
          </a:p>
          <a:p>
            <a:pPr marL="285750" indent="-285750">
              <a:buFont typeface="Wingdings" panose="05000000000000000000" pitchFamily="2" charset="2"/>
              <a:buChar char="Ø"/>
            </a:pPr>
            <a:r>
              <a:rPr lang="es-CO" b="1" dirty="0">
                <a:latin typeface="Times New Roman" panose="02020603050405020304" pitchFamily="18" charset="0"/>
                <a:cs typeface="Times New Roman" panose="02020603050405020304" pitchFamily="18" charset="0"/>
              </a:rPr>
              <a:t>calcula la evolución del océano.</a:t>
            </a:r>
          </a:p>
          <a:p>
            <a:r>
              <a:rPr lang="es-CO" b="1" dirty="0">
                <a:latin typeface="Times New Roman" panose="02020603050405020304" pitchFamily="18" charset="0"/>
                <a:cs typeface="Times New Roman" panose="02020603050405020304" pitchFamily="18" charset="0"/>
              </a:rPr>
              <a:t>               … a partir de : -&gt; una grilla.</a:t>
            </a:r>
          </a:p>
          <a:p>
            <a:r>
              <a:rPr lang="es-CO" b="1" dirty="0">
                <a:latin typeface="Times New Roman" panose="02020603050405020304" pitchFamily="18" charset="0"/>
                <a:cs typeface="Times New Roman" panose="02020603050405020304" pitchFamily="18" charset="0"/>
              </a:rPr>
              <a:t>                                         -&gt; condiciones iniciales.</a:t>
            </a:r>
          </a:p>
          <a:p>
            <a:r>
              <a:rPr lang="es-CO" b="1" dirty="0">
                <a:latin typeface="Times New Roman" panose="02020603050405020304" pitchFamily="18" charset="0"/>
                <a:cs typeface="Times New Roman" panose="02020603050405020304" pitchFamily="18" charset="0"/>
              </a:rPr>
              <a:t>                                         -&gt; condiciones de bordes (fronteras + interface air-mar).</a:t>
            </a:r>
          </a:p>
          <a:p>
            <a:r>
              <a:rPr lang="es-CO" b="1" dirty="0">
                <a:latin typeface="Times New Roman" panose="02020603050405020304" pitchFamily="18" charset="0"/>
                <a:cs typeface="Times New Roman" panose="02020603050405020304" pitchFamily="18" charset="0"/>
              </a:rPr>
              <a:t>Gracias a las ecuaciones de la dinámica de los fluidos geofísicos</a:t>
            </a:r>
          </a:p>
        </p:txBody>
      </p:sp>
      <p:sp>
        <p:nvSpPr>
          <p:cNvPr id="7" name="Flecha: doblada 6">
            <a:extLst>
              <a:ext uri="{FF2B5EF4-FFF2-40B4-BE49-F238E27FC236}">
                <a16:creationId xmlns:a16="http://schemas.microsoft.com/office/drawing/2014/main" id="{4E36FA74-75D2-FC8A-10C6-6E6A6493FBA1}"/>
              </a:ext>
            </a:extLst>
          </p:cNvPr>
          <p:cNvSpPr/>
          <p:nvPr/>
        </p:nvSpPr>
        <p:spPr>
          <a:xfrm rot="5400000">
            <a:off x="5618016" y="1907265"/>
            <a:ext cx="989539" cy="90225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8" name="Título 1">
            <a:extLst>
              <a:ext uri="{FF2B5EF4-FFF2-40B4-BE49-F238E27FC236}">
                <a16:creationId xmlns:a16="http://schemas.microsoft.com/office/drawing/2014/main" id="{EAB14698-5705-F80F-81BF-9BE5988E70F3}"/>
              </a:ext>
            </a:extLst>
          </p:cNvPr>
          <p:cNvSpPr>
            <a:spLocks noGrp="1"/>
          </p:cNvSpPr>
          <p:nvPr>
            <p:ph type="title"/>
          </p:nvPr>
        </p:nvSpPr>
        <p:spPr>
          <a:xfrm>
            <a:off x="918393" y="299400"/>
            <a:ext cx="5177607" cy="415337"/>
          </a:xfrm>
        </p:spPr>
        <p:txBody>
          <a:bodyPr>
            <a:noAutofit/>
          </a:bodyPr>
          <a:lstStyle/>
          <a:p>
            <a:r>
              <a:rPr lang="es-MX" sz="3200" dirty="0">
                <a:latin typeface="Times New Roman" panose="02020603050405020304" pitchFamily="18" charset="0"/>
                <a:cs typeface="Times New Roman" panose="02020603050405020304" pitchFamily="18" charset="0"/>
              </a:rPr>
              <a:t>¿Qué es el modelo CROCO?</a:t>
            </a:r>
            <a:r>
              <a:rPr lang="es-CO" sz="3200" dirty="0">
                <a:latin typeface="Times New Roman" panose="02020603050405020304" pitchFamily="18" charset="0"/>
                <a:cs typeface="Times New Roman" panose="02020603050405020304" pitchFamily="18" charset="0"/>
              </a:rPr>
              <a:t> </a:t>
            </a:r>
          </a:p>
        </p:txBody>
      </p:sp>
      <p:sp>
        <p:nvSpPr>
          <p:cNvPr id="3" name="CuadroTexto 2">
            <a:extLst>
              <a:ext uri="{FF2B5EF4-FFF2-40B4-BE49-F238E27FC236}">
                <a16:creationId xmlns:a16="http://schemas.microsoft.com/office/drawing/2014/main" id="{4A39897D-B9BB-E2D4-8B85-9C623DFB6422}"/>
              </a:ext>
            </a:extLst>
          </p:cNvPr>
          <p:cNvSpPr txBox="1"/>
          <p:nvPr/>
        </p:nvSpPr>
        <p:spPr>
          <a:xfrm>
            <a:off x="10158839" y="4315868"/>
            <a:ext cx="1854919" cy="1477328"/>
          </a:xfrm>
          <a:prstGeom prst="rect">
            <a:avLst/>
          </a:prstGeom>
          <a:noFill/>
        </p:spPr>
        <p:txBody>
          <a:bodyPr wrap="square">
            <a:spAutoFit/>
          </a:bodyPr>
          <a:lstStyle/>
          <a:p>
            <a:pPr algn="ctr"/>
            <a:r>
              <a:rPr lang="es-CO" sz="1800" b="1" i="0" u="none" strike="noStrike" baseline="0" dirty="0">
                <a:latin typeface="Times New Roman" panose="02020603050405020304" pitchFamily="18" charset="0"/>
                <a:cs typeface="Times New Roman" panose="02020603050405020304" pitchFamily="18" charset="0"/>
              </a:rPr>
              <a:t>Temperatura,</a:t>
            </a:r>
          </a:p>
          <a:p>
            <a:pPr algn="ctr"/>
            <a:r>
              <a:rPr lang="es-CO" sz="1800" b="1" i="0" u="none" strike="noStrike" baseline="0" dirty="0">
                <a:latin typeface="Times New Roman" panose="02020603050405020304" pitchFamily="18" charset="0"/>
                <a:cs typeface="Times New Roman" panose="02020603050405020304" pitchFamily="18" charset="0"/>
              </a:rPr>
              <a:t>Salinidad,</a:t>
            </a:r>
          </a:p>
          <a:p>
            <a:pPr algn="ctr"/>
            <a:r>
              <a:rPr lang="es-CO" sz="1800" b="1" i="0" u="none" strike="noStrike" baseline="0" dirty="0">
                <a:latin typeface="Times New Roman" panose="02020603050405020304" pitchFamily="18" charset="0"/>
                <a:cs typeface="Times New Roman" panose="02020603050405020304" pitchFamily="18" charset="0"/>
              </a:rPr>
              <a:t>Velocidad,</a:t>
            </a:r>
          </a:p>
          <a:p>
            <a:pPr algn="ctr"/>
            <a:r>
              <a:rPr lang="es-CO" sz="1800" b="1" i="0" u="none" strike="noStrike" baseline="0" dirty="0">
                <a:latin typeface="Times New Roman" panose="02020603050405020304" pitchFamily="18" charset="0"/>
                <a:cs typeface="Times New Roman" panose="02020603050405020304" pitchFamily="18" charset="0"/>
              </a:rPr>
              <a:t>(y otros)</a:t>
            </a:r>
          </a:p>
          <a:p>
            <a:pPr algn="ctr"/>
            <a:r>
              <a:rPr lang="es-CO" sz="1800" b="1" i="0" u="none" strike="noStrike" baseline="0" dirty="0">
                <a:latin typeface="Times New Roman" panose="02020603050405020304" pitchFamily="18" charset="0"/>
                <a:cs typeface="Times New Roman" panose="02020603050405020304" pitchFamily="18" charset="0"/>
              </a:rPr>
              <a:t>en 4D</a:t>
            </a:r>
            <a:endParaRPr lang="es-CO"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7793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58C055A-D5C2-47E8-9A67-8A0D2290B0AF}"/>
              </a:ext>
            </a:extLst>
          </p:cNvPr>
          <p:cNvSpPr/>
          <p:nvPr/>
        </p:nvSpPr>
        <p:spPr>
          <a:xfrm>
            <a:off x="3583725" y="3027105"/>
            <a:ext cx="4791532" cy="15754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9" name="Imagen 48" descr="Gráfico&#10;&#10;Descripción generada automáticamente">
            <a:extLst>
              <a:ext uri="{FF2B5EF4-FFF2-40B4-BE49-F238E27FC236}">
                <a16:creationId xmlns:a16="http://schemas.microsoft.com/office/drawing/2014/main" id="{EE90C824-5632-409A-9658-2A9D7057DF0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201" t="6217" r="20325" b="3208"/>
          <a:stretch/>
        </p:blipFill>
        <p:spPr>
          <a:xfrm>
            <a:off x="8958210" y="1379543"/>
            <a:ext cx="1899997" cy="2061123"/>
          </a:xfrm>
          <a:prstGeom prst="rect">
            <a:avLst/>
          </a:prstGeom>
        </p:spPr>
      </p:pic>
      <p:sp>
        <p:nvSpPr>
          <p:cNvPr id="56" name="Rectángulo 55">
            <a:extLst>
              <a:ext uri="{FF2B5EF4-FFF2-40B4-BE49-F238E27FC236}">
                <a16:creationId xmlns:a16="http://schemas.microsoft.com/office/drawing/2014/main" id="{78903757-8AFF-49D1-8614-DDD1E662B8F6}"/>
              </a:ext>
            </a:extLst>
          </p:cNvPr>
          <p:cNvSpPr/>
          <p:nvPr/>
        </p:nvSpPr>
        <p:spPr>
          <a:xfrm>
            <a:off x="48553" y="1189529"/>
            <a:ext cx="8755418" cy="515097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7" name="Imagen 46" descr="Gráfico&#10;&#10;Descripción generada automáticamente">
            <a:extLst>
              <a:ext uri="{FF2B5EF4-FFF2-40B4-BE49-F238E27FC236}">
                <a16:creationId xmlns:a16="http://schemas.microsoft.com/office/drawing/2014/main" id="{7A463A57-5574-4966-B095-A9C49C56775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202" t="6219" r="18969" b="3316"/>
          <a:stretch/>
        </p:blipFill>
        <p:spPr>
          <a:xfrm>
            <a:off x="10111710" y="2454233"/>
            <a:ext cx="1831909" cy="2061123"/>
          </a:xfrm>
          <a:prstGeom prst="rect">
            <a:avLst/>
          </a:prstGeom>
        </p:spPr>
      </p:pic>
      <p:sp>
        <p:nvSpPr>
          <p:cNvPr id="5" name="Título 1">
            <a:extLst>
              <a:ext uri="{FF2B5EF4-FFF2-40B4-BE49-F238E27FC236}">
                <a16:creationId xmlns:a16="http://schemas.microsoft.com/office/drawing/2014/main" id="{3778A6BE-DA6D-44F1-98AB-D30AC06BF63F}"/>
              </a:ext>
            </a:extLst>
          </p:cNvPr>
          <p:cNvSpPr>
            <a:spLocks noGrp="1"/>
          </p:cNvSpPr>
          <p:nvPr>
            <p:ph type="title"/>
          </p:nvPr>
        </p:nvSpPr>
        <p:spPr>
          <a:xfrm>
            <a:off x="921509" y="268103"/>
            <a:ext cx="7318405" cy="761453"/>
          </a:xfrm>
        </p:spPr>
        <p:txBody>
          <a:bodyPr>
            <a:normAutofit fontScale="90000"/>
          </a:bodyPr>
          <a:lstStyle/>
          <a:p>
            <a:r>
              <a:rPr lang="es-ES" sz="2800" dirty="0">
                <a:solidFill>
                  <a:schemeClr val="bg1"/>
                </a:solidFill>
                <a:latin typeface="Times New Roman" panose="02020603050405020304" pitchFamily="18" charset="0"/>
                <a:cs typeface="Times New Roman" panose="02020603050405020304" pitchFamily="18" charset="0"/>
              </a:rPr>
              <a:t>Cartagena: </a:t>
            </a:r>
            <a:r>
              <a:rPr lang="es-ES" dirty="0">
                <a:latin typeface="Times New Roman" panose="02020603050405020304" pitchFamily="18" charset="0"/>
                <a:cs typeface="Times New Roman" panose="02020603050405020304" pitchFamily="18" charset="0"/>
              </a:rPr>
              <a:t>Validación magnitud de la corriente y nivel del mar</a:t>
            </a:r>
            <a:endParaRPr lang="es-CO" dirty="0">
              <a:latin typeface="Times New Roman" panose="02020603050405020304" pitchFamily="18" charset="0"/>
              <a:cs typeface="Times New Roman" panose="02020603050405020304" pitchFamily="18" charset="0"/>
            </a:endParaRPr>
          </a:p>
        </p:txBody>
      </p:sp>
      <p:pic>
        <p:nvPicPr>
          <p:cNvPr id="7" name="Imagen 6" descr="Gráfico&#10;&#10;Descripción generada automáticamente">
            <a:extLst>
              <a:ext uri="{FF2B5EF4-FFF2-40B4-BE49-F238E27FC236}">
                <a16:creationId xmlns:a16="http://schemas.microsoft.com/office/drawing/2014/main" id="{DC92EF74-8B26-4FBE-80FF-FD7ED01CE0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32" t="6920" r="19321" b="3611"/>
          <a:stretch/>
        </p:blipFill>
        <p:spPr>
          <a:xfrm>
            <a:off x="157018" y="1540086"/>
            <a:ext cx="3351651" cy="4503878"/>
          </a:xfrm>
          <a:prstGeom prst="rect">
            <a:avLst/>
          </a:prstGeom>
        </p:spPr>
      </p:pic>
      <p:sp>
        <p:nvSpPr>
          <p:cNvPr id="13" name="CuadroTexto 12">
            <a:extLst>
              <a:ext uri="{FF2B5EF4-FFF2-40B4-BE49-F238E27FC236}">
                <a16:creationId xmlns:a16="http://schemas.microsoft.com/office/drawing/2014/main" id="{ED25D2E2-B33E-466A-9C1D-93C779A9F104}"/>
              </a:ext>
            </a:extLst>
          </p:cNvPr>
          <p:cNvSpPr txBox="1"/>
          <p:nvPr/>
        </p:nvSpPr>
        <p:spPr>
          <a:xfrm>
            <a:off x="9037393" y="4767783"/>
            <a:ext cx="2942264" cy="954107"/>
          </a:xfrm>
          <a:prstGeom prst="rect">
            <a:avLst/>
          </a:prstGeom>
          <a:noFill/>
        </p:spPr>
        <p:txBody>
          <a:bodyPr wrap="square" rtlCol="0">
            <a:spAutoFit/>
          </a:bodyPr>
          <a:lstStyle/>
          <a:p>
            <a:pPr algn="just"/>
            <a:r>
              <a:rPr lang="es-ES" sz="1400" dirty="0">
                <a:latin typeface="Times New Roman" panose="02020603050405020304" pitchFamily="18" charset="0"/>
                <a:cs typeface="Times New Roman" panose="02020603050405020304" pitchFamily="18" charset="0"/>
              </a:rPr>
              <a:t>Las transiciones entre dominios y la ubicación de las mareas puede ocasionar inconsistencias de borde como por ejemplo “</a:t>
            </a:r>
            <a:r>
              <a:rPr lang="es-CO" sz="1400" b="0" i="1" u="none" strike="noStrike" baseline="0" dirty="0" err="1">
                <a:latin typeface="Times New Roman" panose="02020603050405020304" pitchFamily="18" charset="0"/>
                <a:cs typeface="Times New Roman" panose="02020603050405020304" pitchFamily="18" charset="0"/>
              </a:rPr>
              <a:t>Rim</a:t>
            </a:r>
            <a:r>
              <a:rPr lang="es-CO" sz="1400" b="0" i="1" u="none" strike="noStrike" baseline="0" dirty="0">
                <a:latin typeface="Times New Roman" panose="02020603050405020304" pitchFamily="18" charset="0"/>
                <a:cs typeface="Times New Roman" panose="02020603050405020304" pitchFamily="18" charset="0"/>
              </a:rPr>
              <a:t> </a:t>
            </a:r>
            <a:r>
              <a:rPr lang="es-CO" sz="1400" b="0" i="1" u="none" strike="noStrike" baseline="0" dirty="0" err="1">
                <a:latin typeface="Times New Roman" panose="02020603050405020304" pitchFamily="18" charset="0"/>
                <a:cs typeface="Times New Roman" panose="02020603050405020304" pitchFamily="18" charset="0"/>
              </a:rPr>
              <a:t>currents</a:t>
            </a:r>
            <a:r>
              <a:rPr lang="es-CO" sz="1400" b="0" i="1" u="none" strike="noStrike" baseline="0" dirty="0">
                <a:latin typeface="Times New Roman" panose="02020603050405020304" pitchFamily="18" charset="0"/>
                <a:cs typeface="Times New Roman" panose="02020603050405020304" pitchFamily="18" charset="0"/>
              </a:rPr>
              <a:t>”.</a:t>
            </a:r>
            <a:r>
              <a:rPr lang="es-ES" sz="1400" dirty="0">
                <a:latin typeface="Times New Roman" panose="02020603050405020304" pitchFamily="18" charset="0"/>
                <a:cs typeface="Times New Roman" panose="02020603050405020304" pitchFamily="18" charset="0"/>
              </a:rPr>
              <a:t> </a:t>
            </a:r>
            <a:endParaRPr lang="es-CO" sz="1400" dirty="0">
              <a:latin typeface="Times New Roman" panose="02020603050405020304" pitchFamily="18" charset="0"/>
              <a:cs typeface="Times New Roman" panose="02020603050405020304" pitchFamily="18" charset="0"/>
            </a:endParaRPr>
          </a:p>
        </p:txBody>
      </p:sp>
      <p:sp>
        <p:nvSpPr>
          <p:cNvPr id="15" name="Rectángulo 14">
            <a:extLst>
              <a:ext uri="{FF2B5EF4-FFF2-40B4-BE49-F238E27FC236}">
                <a16:creationId xmlns:a16="http://schemas.microsoft.com/office/drawing/2014/main" id="{2F7BD5A6-F942-42D9-BF3F-1ED5C2E9F600}"/>
              </a:ext>
            </a:extLst>
          </p:cNvPr>
          <p:cNvSpPr/>
          <p:nvPr/>
        </p:nvSpPr>
        <p:spPr>
          <a:xfrm>
            <a:off x="1660719" y="2006547"/>
            <a:ext cx="995321" cy="107624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7" name="Conector: angular 16">
            <a:extLst>
              <a:ext uri="{FF2B5EF4-FFF2-40B4-BE49-F238E27FC236}">
                <a16:creationId xmlns:a16="http://schemas.microsoft.com/office/drawing/2014/main" id="{0B016DC8-E4F4-41BF-85E1-5E05D8092D8A}"/>
              </a:ext>
            </a:extLst>
          </p:cNvPr>
          <p:cNvCxnSpPr>
            <a:cxnSpLocks/>
            <a:stCxn id="15" idx="3"/>
            <a:endCxn id="38" idx="1"/>
          </p:cNvCxnSpPr>
          <p:nvPr/>
        </p:nvCxnSpPr>
        <p:spPr>
          <a:xfrm flipV="1">
            <a:off x="2656040" y="2097227"/>
            <a:ext cx="1456476" cy="447441"/>
          </a:xfrm>
          <a:prstGeom prst="bentConnector3">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5" name="Imagen 24">
            <a:extLst>
              <a:ext uri="{FF2B5EF4-FFF2-40B4-BE49-F238E27FC236}">
                <a16:creationId xmlns:a16="http://schemas.microsoft.com/office/drawing/2014/main" id="{EDC8E491-182F-423E-9C27-E41CED8E3093}"/>
              </a:ext>
            </a:extLst>
          </p:cNvPr>
          <p:cNvPicPr>
            <a:picLocks noChangeAspect="1"/>
          </p:cNvPicPr>
          <p:nvPr/>
        </p:nvPicPr>
        <p:blipFill rotWithShape="1">
          <a:blip r:embed="rId5"/>
          <a:srcRect t="8204" b="73826"/>
          <a:stretch/>
        </p:blipFill>
        <p:spPr>
          <a:xfrm>
            <a:off x="627575" y="5243913"/>
            <a:ext cx="587868" cy="170511"/>
          </a:xfrm>
          <a:prstGeom prst="rect">
            <a:avLst/>
          </a:prstGeom>
        </p:spPr>
      </p:pic>
      <p:sp>
        <p:nvSpPr>
          <p:cNvPr id="26" name="CuadroTexto 25">
            <a:extLst>
              <a:ext uri="{FF2B5EF4-FFF2-40B4-BE49-F238E27FC236}">
                <a16:creationId xmlns:a16="http://schemas.microsoft.com/office/drawing/2014/main" id="{1F46C3B0-5028-4DB1-BD92-41ED558801F3}"/>
              </a:ext>
            </a:extLst>
          </p:cNvPr>
          <p:cNvSpPr txBox="1"/>
          <p:nvPr/>
        </p:nvSpPr>
        <p:spPr>
          <a:xfrm>
            <a:off x="529045" y="5317914"/>
            <a:ext cx="784928" cy="369332"/>
          </a:xfrm>
          <a:prstGeom prst="rect">
            <a:avLst/>
          </a:prstGeom>
          <a:noFill/>
        </p:spPr>
        <p:txBody>
          <a:bodyPr wrap="square" rtlCol="0">
            <a:spAutoFit/>
          </a:bodyPr>
          <a:lstStyle/>
          <a:p>
            <a:pPr algn="ctr"/>
            <a:r>
              <a:rPr lang="es-ES" sz="1600" b="1" dirty="0">
                <a:latin typeface="Times New Roman" panose="02020603050405020304" pitchFamily="18" charset="0"/>
                <a:cs typeface="Times New Roman" panose="02020603050405020304" pitchFamily="18" charset="0"/>
              </a:rPr>
              <a:t>Marea</a:t>
            </a:r>
            <a:r>
              <a:rPr lang="es-ES" dirty="0"/>
              <a:t> </a:t>
            </a:r>
            <a:endParaRPr lang="es-CO" dirty="0"/>
          </a:p>
        </p:txBody>
      </p:sp>
      <p:grpSp>
        <p:nvGrpSpPr>
          <p:cNvPr id="29" name="Grupo 28">
            <a:extLst>
              <a:ext uri="{FF2B5EF4-FFF2-40B4-BE49-F238E27FC236}">
                <a16:creationId xmlns:a16="http://schemas.microsoft.com/office/drawing/2014/main" id="{8391C374-7345-44D5-A8E1-F2DC392B3066}"/>
              </a:ext>
            </a:extLst>
          </p:cNvPr>
          <p:cNvGrpSpPr/>
          <p:nvPr/>
        </p:nvGrpSpPr>
        <p:grpSpPr>
          <a:xfrm>
            <a:off x="10911190" y="1540086"/>
            <a:ext cx="606904" cy="466461"/>
            <a:chOff x="9181110" y="2878041"/>
            <a:chExt cx="831192" cy="380007"/>
          </a:xfrm>
        </p:grpSpPr>
        <p:pic>
          <p:nvPicPr>
            <p:cNvPr id="27" name="Imagen 26">
              <a:extLst>
                <a:ext uri="{FF2B5EF4-FFF2-40B4-BE49-F238E27FC236}">
                  <a16:creationId xmlns:a16="http://schemas.microsoft.com/office/drawing/2014/main" id="{32893F7E-F107-40B1-91C2-DB86D9D2980B}"/>
                </a:ext>
              </a:extLst>
            </p:cNvPr>
            <p:cNvPicPr>
              <a:picLocks noChangeAspect="1"/>
            </p:cNvPicPr>
            <p:nvPr/>
          </p:nvPicPr>
          <p:blipFill rotWithShape="1">
            <a:blip r:embed="rId5"/>
            <a:srcRect t="8204" b="73826"/>
            <a:stretch/>
          </p:blipFill>
          <p:spPr>
            <a:xfrm>
              <a:off x="9302772" y="2878041"/>
              <a:ext cx="587868" cy="170511"/>
            </a:xfrm>
            <a:prstGeom prst="rect">
              <a:avLst/>
            </a:prstGeom>
          </p:spPr>
        </p:pic>
        <p:sp>
          <p:nvSpPr>
            <p:cNvPr id="28" name="CuadroTexto 27">
              <a:extLst>
                <a:ext uri="{FF2B5EF4-FFF2-40B4-BE49-F238E27FC236}">
                  <a16:creationId xmlns:a16="http://schemas.microsoft.com/office/drawing/2014/main" id="{8C010651-469F-4D8F-B979-DC4E650D120E}"/>
                </a:ext>
              </a:extLst>
            </p:cNvPr>
            <p:cNvSpPr txBox="1"/>
            <p:nvPr/>
          </p:nvSpPr>
          <p:spPr>
            <a:xfrm>
              <a:off x="9181110" y="2957168"/>
              <a:ext cx="831192" cy="300880"/>
            </a:xfrm>
            <a:prstGeom prst="rect">
              <a:avLst/>
            </a:prstGeom>
            <a:noFill/>
          </p:spPr>
          <p:txBody>
            <a:bodyPr wrap="square" rtlCol="0">
              <a:spAutoFit/>
            </a:bodyPr>
            <a:lstStyle/>
            <a:p>
              <a:pPr algn="ctr"/>
              <a:r>
                <a:rPr lang="es-ES" sz="1100" b="1" dirty="0">
                  <a:latin typeface="Times New Roman" panose="02020603050405020304" pitchFamily="18" charset="0"/>
                  <a:cs typeface="Times New Roman" panose="02020603050405020304" pitchFamily="18" charset="0"/>
                </a:rPr>
                <a:t>Marea</a:t>
              </a:r>
              <a:r>
                <a:rPr lang="es-ES" dirty="0"/>
                <a:t> </a:t>
              </a:r>
              <a:endParaRPr lang="es-CO" dirty="0"/>
            </a:p>
          </p:txBody>
        </p:sp>
      </p:grpSp>
      <p:sp>
        <p:nvSpPr>
          <p:cNvPr id="30" name="Rectángulo 29">
            <a:extLst>
              <a:ext uri="{FF2B5EF4-FFF2-40B4-BE49-F238E27FC236}">
                <a16:creationId xmlns:a16="http://schemas.microsoft.com/office/drawing/2014/main" id="{EC297246-0681-4BB3-9CBB-7B01A6758AA6}"/>
              </a:ext>
            </a:extLst>
          </p:cNvPr>
          <p:cNvSpPr/>
          <p:nvPr/>
        </p:nvSpPr>
        <p:spPr>
          <a:xfrm>
            <a:off x="10984403" y="1540086"/>
            <a:ext cx="460479" cy="36933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cxnSp>
        <p:nvCxnSpPr>
          <p:cNvPr id="32" name="Conector recto de flecha 31">
            <a:extLst>
              <a:ext uri="{FF2B5EF4-FFF2-40B4-BE49-F238E27FC236}">
                <a16:creationId xmlns:a16="http://schemas.microsoft.com/office/drawing/2014/main" id="{5DE84FC3-4EFD-4548-8893-C857D1A5598A}"/>
              </a:ext>
            </a:extLst>
          </p:cNvPr>
          <p:cNvCxnSpPr>
            <a:cxnSpLocks/>
            <a:stCxn id="30" idx="1"/>
          </p:cNvCxnSpPr>
          <p:nvPr/>
        </p:nvCxnSpPr>
        <p:spPr>
          <a:xfrm flipH="1" flipV="1">
            <a:off x="9915982" y="1719625"/>
            <a:ext cx="1068421" cy="51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Rectángulo 32">
            <a:extLst>
              <a:ext uri="{FF2B5EF4-FFF2-40B4-BE49-F238E27FC236}">
                <a16:creationId xmlns:a16="http://schemas.microsoft.com/office/drawing/2014/main" id="{075E5631-5EBE-4A04-80F5-B4EB5F2B802D}"/>
              </a:ext>
            </a:extLst>
          </p:cNvPr>
          <p:cNvSpPr/>
          <p:nvPr/>
        </p:nvSpPr>
        <p:spPr>
          <a:xfrm>
            <a:off x="8883154" y="1189529"/>
            <a:ext cx="3250742" cy="515097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CuadroTexto 34">
            <a:extLst>
              <a:ext uri="{FF2B5EF4-FFF2-40B4-BE49-F238E27FC236}">
                <a16:creationId xmlns:a16="http://schemas.microsoft.com/office/drawing/2014/main" id="{847E80E2-CB1B-4E76-B964-564FBB339E7D}"/>
              </a:ext>
            </a:extLst>
          </p:cNvPr>
          <p:cNvSpPr txBox="1"/>
          <p:nvPr/>
        </p:nvSpPr>
        <p:spPr>
          <a:xfrm>
            <a:off x="1045636" y="1122881"/>
            <a:ext cx="2069797" cy="338554"/>
          </a:xfrm>
          <a:prstGeom prst="rect">
            <a:avLst/>
          </a:prstGeom>
          <a:noFill/>
        </p:spPr>
        <p:txBody>
          <a:bodyPr wrap="none" rtlCol="0">
            <a:spAutoFit/>
          </a:bodyPr>
          <a:lstStyle/>
          <a:p>
            <a:r>
              <a:rPr lang="es-ES" sz="1600" b="1" dirty="0">
                <a:latin typeface="Times New Roman" panose="02020603050405020304" pitchFamily="18" charset="0"/>
                <a:cs typeface="Times New Roman" panose="02020603050405020304" pitchFamily="18" charset="0"/>
              </a:rPr>
              <a:t>Corriente superficial </a:t>
            </a:r>
            <a:endParaRPr lang="es-CO" sz="1600" b="1" dirty="0">
              <a:latin typeface="Times New Roman" panose="02020603050405020304" pitchFamily="18" charset="0"/>
              <a:cs typeface="Times New Roman" panose="02020603050405020304" pitchFamily="18" charset="0"/>
            </a:endParaRPr>
          </a:p>
        </p:txBody>
      </p:sp>
      <p:pic>
        <p:nvPicPr>
          <p:cNvPr id="38" name="Imagen 37" descr="Interfaz de usuario gráfica&#10;&#10;Descripción generada automáticamente con confianza baja">
            <a:extLst>
              <a:ext uri="{FF2B5EF4-FFF2-40B4-BE49-F238E27FC236}">
                <a16:creationId xmlns:a16="http://schemas.microsoft.com/office/drawing/2014/main" id="{6FB49A42-3E63-4798-8E35-BE361D11286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970" t="6751" r="5015" b="3657"/>
          <a:stretch/>
        </p:blipFill>
        <p:spPr>
          <a:xfrm>
            <a:off x="4112516" y="1233997"/>
            <a:ext cx="2280013" cy="1726460"/>
          </a:xfrm>
          <a:prstGeom prst="rect">
            <a:avLst/>
          </a:prstGeom>
        </p:spPr>
      </p:pic>
      <p:sp>
        <p:nvSpPr>
          <p:cNvPr id="50" name="Elipse 49">
            <a:extLst>
              <a:ext uri="{FF2B5EF4-FFF2-40B4-BE49-F238E27FC236}">
                <a16:creationId xmlns:a16="http://schemas.microsoft.com/office/drawing/2014/main" id="{3E039741-3856-477E-B736-E830C9641230}"/>
              </a:ext>
            </a:extLst>
          </p:cNvPr>
          <p:cNvSpPr/>
          <p:nvPr/>
        </p:nvSpPr>
        <p:spPr>
          <a:xfrm flipV="1">
            <a:off x="5130712" y="2006547"/>
            <a:ext cx="92092" cy="7953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0CC8ECA0-DDCB-4C59-932E-B25C0E2AE3C4}"/>
              </a:ext>
            </a:extLst>
          </p:cNvPr>
          <p:cNvSpPr/>
          <p:nvPr/>
        </p:nvSpPr>
        <p:spPr>
          <a:xfrm>
            <a:off x="3583725" y="4695879"/>
            <a:ext cx="4791532" cy="15754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Rectángulo 35">
            <a:extLst>
              <a:ext uri="{FF2B5EF4-FFF2-40B4-BE49-F238E27FC236}">
                <a16:creationId xmlns:a16="http://schemas.microsoft.com/office/drawing/2014/main" id="{B68D4E01-53BA-4957-9E6B-38A7B1D6C721}"/>
              </a:ext>
            </a:extLst>
          </p:cNvPr>
          <p:cNvSpPr/>
          <p:nvPr/>
        </p:nvSpPr>
        <p:spPr>
          <a:xfrm>
            <a:off x="5902114" y="2963701"/>
            <a:ext cx="2337800" cy="1403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100" b="1" dirty="0">
                <a:solidFill>
                  <a:schemeClr val="tx1"/>
                </a:solidFill>
                <a:latin typeface="Times New Roman" panose="02020603050405020304" pitchFamily="18" charset="0"/>
                <a:cs typeface="Times New Roman" panose="02020603050405020304" pitchFamily="18" charset="0"/>
              </a:rPr>
              <a:t>Nivel del mar Isla Naval y Modelo</a:t>
            </a:r>
            <a:endParaRPr lang="es-CO" sz="1100" b="1" dirty="0">
              <a:solidFill>
                <a:schemeClr val="tx1"/>
              </a:solidFill>
              <a:latin typeface="Times New Roman" panose="02020603050405020304" pitchFamily="18" charset="0"/>
              <a:cs typeface="Times New Roman" panose="02020603050405020304" pitchFamily="18" charset="0"/>
            </a:endParaRPr>
          </a:p>
        </p:txBody>
      </p:sp>
      <p:pic>
        <p:nvPicPr>
          <p:cNvPr id="39" name="Imagen 38" descr="Interfaz de usuario gráfica, Aplicación&#10;&#10;Descripción generada automáticamente">
            <a:extLst>
              <a:ext uri="{FF2B5EF4-FFF2-40B4-BE49-F238E27FC236}">
                <a16:creationId xmlns:a16="http://schemas.microsoft.com/office/drawing/2014/main" id="{5DFD8531-FEEA-441C-B85A-B8B54366CBA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88" t="4513" r="2038" b="3521"/>
          <a:stretch/>
        </p:blipFill>
        <p:spPr>
          <a:xfrm>
            <a:off x="3607199" y="4767782"/>
            <a:ext cx="4547724" cy="1390257"/>
          </a:xfrm>
          <a:prstGeom prst="rect">
            <a:avLst/>
          </a:prstGeom>
        </p:spPr>
      </p:pic>
      <p:sp>
        <p:nvSpPr>
          <p:cNvPr id="40" name="Rectángulo 39">
            <a:extLst>
              <a:ext uri="{FF2B5EF4-FFF2-40B4-BE49-F238E27FC236}">
                <a16:creationId xmlns:a16="http://schemas.microsoft.com/office/drawing/2014/main" id="{BC6A8E9A-E893-4383-A8AA-A932B1A255D9}"/>
              </a:ext>
            </a:extLst>
          </p:cNvPr>
          <p:cNvSpPr/>
          <p:nvPr/>
        </p:nvSpPr>
        <p:spPr>
          <a:xfrm>
            <a:off x="5543044" y="4644090"/>
            <a:ext cx="2696870" cy="15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tx1"/>
                </a:solidFill>
                <a:latin typeface="Times New Roman" panose="02020603050405020304" pitchFamily="18" charset="0"/>
                <a:cs typeface="Times New Roman" panose="02020603050405020304" pitchFamily="18" charset="0"/>
              </a:rPr>
              <a:t>Velocidad ADCP y modelo, Bocachica</a:t>
            </a:r>
            <a:endParaRPr lang="es-CO" sz="1100" b="1" dirty="0">
              <a:solidFill>
                <a:schemeClr val="tx1"/>
              </a:solidFill>
              <a:latin typeface="Times New Roman" panose="02020603050405020304" pitchFamily="18" charset="0"/>
              <a:cs typeface="Times New Roman" panose="02020603050405020304" pitchFamily="18" charset="0"/>
            </a:endParaRPr>
          </a:p>
        </p:txBody>
      </p:sp>
      <p:sp>
        <p:nvSpPr>
          <p:cNvPr id="48" name="Elipse 47">
            <a:extLst>
              <a:ext uri="{FF2B5EF4-FFF2-40B4-BE49-F238E27FC236}">
                <a16:creationId xmlns:a16="http://schemas.microsoft.com/office/drawing/2014/main" id="{15C6114F-7B25-4C9A-B810-FF2360BF206D}"/>
              </a:ext>
            </a:extLst>
          </p:cNvPr>
          <p:cNvSpPr/>
          <p:nvPr/>
        </p:nvSpPr>
        <p:spPr>
          <a:xfrm flipV="1">
            <a:off x="5414768" y="1749389"/>
            <a:ext cx="92092" cy="7953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43" name="Conector: angular 42">
            <a:extLst>
              <a:ext uri="{FF2B5EF4-FFF2-40B4-BE49-F238E27FC236}">
                <a16:creationId xmlns:a16="http://schemas.microsoft.com/office/drawing/2014/main" id="{6FDCC24D-2902-41B9-B34D-7D4C271DE425}"/>
              </a:ext>
            </a:extLst>
          </p:cNvPr>
          <p:cNvCxnSpPr>
            <a:cxnSpLocks/>
            <a:stCxn id="48" idx="4"/>
            <a:endCxn id="23" idx="3"/>
          </p:cNvCxnSpPr>
          <p:nvPr/>
        </p:nvCxnSpPr>
        <p:spPr>
          <a:xfrm rot="16200000" flipH="1">
            <a:off x="5050927" y="2159275"/>
            <a:ext cx="3734215" cy="2914443"/>
          </a:xfrm>
          <a:prstGeom prst="bentConnector4">
            <a:avLst>
              <a:gd name="adj1" fmla="val -6122"/>
              <a:gd name="adj2" fmla="val 107844"/>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 name="Imagen 2" descr="Interfaz de usuario gráfica, Aplicación&#10;&#10;Descripción generada automáticamente">
            <a:extLst>
              <a:ext uri="{FF2B5EF4-FFF2-40B4-BE49-F238E27FC236}">
                <a16:creationId xmlns:a16="http://schemas.microsoft.com/office/drawing/2014/main" id="{BB301F79-D6B6-4332-A897-3234B0F5C13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288" t="5969" r="3430" b="2390"/>
          <a:stretch/>
        </p:blipFill>
        <p:spPr>
          <a:xfrm>
            <a:off x="3617134" y="3114297"/>
            <a:ext cx="4537789" cy="1460619"/>
          </a:xfrm>
          <a:prstGeom prst="rect">
            <a:avLst/>
          </a:prstGeom>
        </p:spPr>
      </p:pic>
      <p:cxnSp>
        <p:nvCxnSpPr>
          <p:cNvPr id="52" name="Conector recto de flecha 51">
            <a:extLst>
              <a:ext uri="{FF2B5EF4-FFF2-40B4-BE49-F238E27FC236}">
                <a16:creationId xmlns:a16="http://schemas.microsoft.com/office/drawing/2014/main" id="{D0DC0489-1926-470E-953E-B96AE9C04FBC}"/>
              </a:ext>
            </a:extLst>
          </p:cNvPr>
          <p:cNvCxnSpPr>
            <a:cxnSpLocks/>
            <a:stCxn id="50" idx="0"/>
          </p:cNvCxnSpPr>
          <p:nvPr/>
        </p:nvCxnSpPr>
        <p:spPr>
          <a:xfrm>
            <a:off x="5176758" y="2086081"/>
            <a:ext cx="0" cy="111836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1" name="Imagen 30" descr="Texto&#10;&#10;Descripción generada automáticamente con confianza media">
            <a:extLst>
              <a:ext uri="{FF2B5EF4-FFF2-40B4-BE49-F238E27FC236}">
                <a16:creationId xmlns:a16="http://schemas.microsoft.com/office/drawing/2014/main" id="{F9CA593B-5EC9-4E53-90C8-FA3303A225E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32774" y="5728697"/>
            <a:ext cx="835100" cy="309286"/>
          </a:xfrm>
          <a:prstGeom prst="rect">
            <a:avLst/>
          </a:prstGeom>
        </p:spPr>
      </p:pic>
      <p:pic>
        <p:nvPicPr>
          <p:cNvPr id="4" name="Imagen 3" descr="Texto&#10;&#10;Descripción generada automáticamente con confianza baja">
            <a:extLst>
              <a:ext uri="{FF2B5EF4-FFF2-40B4-BE49-F238E27FC236}">
                <a16:creationId xmlns:a16="http://schemas.microsoft.com/office/drawing/2014/main" id="{1BB72D64-A65C-461E-BAF7-9DA09BB3C7A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21030" y="3162237"/>
            <a:ext cx="730836" cy="266763"/>
          </a:xfrm>
          <a:prstGeom prst="rect">
            <a:avLst/>
          </a:prstGeom>
        </p:spPr>
      </p:pic>
    </p:spTree>
    <p:extLst>
      <p:ext uri="{BB962C8B-B14F-4D97-AF65-F5344CB8AC3E}">
        <p14:creationId xmlns:p14="http://schemas.microsoft.com/office/powerpoint/2010/main" val="3979050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937054" y="365760"/>
            <a:ext cx="5777255" cy="721635"/>
          </a:xfrm>
          <a:prstGeom prst="rect">
            <a:avLst/>
          </a:prstGeom>
        </p:spPr>
        <p:txBody>
          <a:bodyPr>
            <a:normAutofit/>
          </a:bodyPr>
          <a:lstStyle>
            <a:lvl1pPr algn="l" defTabSz="914400" rtl="0" eaLnBrk="1" latinLnBrk="0" hangingPunct="1">
              <a:lnSpc>
                <a:spcPct val="90000"/>
              </a:lnSpc>
              <a:spcBef>
                <a:spcPct val="0"/>
              </a:spcBef>
              <a:buNone/>
              <a:defRPr sz="2800" kern="120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defRPr>
            </a:lvl1pPr>
          </a:lstStyle>
          <a:p>
            <a:r>
              <a:rPr lang="es-MX" sz="3200" dirty="0">
                <a:latin typeface="Times New Roman" panose="02020603050405020304" pitchFamily="18" charset="0"/>
                <a:cs typeface="Times New Roman" panose="02020603050405020304" pitchFamily="18" charset="0"/>
              </a:rPr>
              <a:t>Modelación Barranquilla  </a:t>
            </a:r>
            <a:endParaRPr lang="en-US" sz="3200" dirty="0">
              <a:latin typeface="Times New Roman" panose="02020603050405020304" pitchFamily="18" charset="0"/>
              <a:cs typeface="Times New Roman" panose="02020603050405020304" pitchFamily="18" charset="0"/>
            </a:endParaRPr>
          </a:p>
        </p:txBody>
      </p:sp>
      <p:sp>
        <p:nvSpPr>
          <p:cNvPr id="7" name="Rectángulo 6"/>
          <p:cNvSpPr/>
          <p:nvPr/>
        </p:nvSpPr>
        <p:spPr>
          <a:xfrm>
            <a:off x="677532" y="1210696"/>
            <a:ext cx="6706679" cy="527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tx1"/>
                </a:solidFill>
                <a:latin typeface="Times New Roman" panose="02020603050405020304" pitchFamily="18" charset="0"/>
                <a:cs typeface="Times New Roman" panose="02020603050405020304" pitchFamily="18" charset="0"/>
              </a:rPr>
              <a:t>Dominios montados en CROCO; propuesta final</a:t>
            </a:r>
            <a:endParaRPr lang="en-US" sz="20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8" name="Tabla 7"/>
          <p:cNvGraphicFramePr>
            <a:graphicFrameLocks noGrp="1"/>
          </p:cNvGraphicFramePr>
          <p:nvPr>
            <p:extLst>
              <p:ext uri="{D42A27DB-BD31-4B8C-83A1-F6EECF244321}">
                <p14:modId xmlns:p14="http://schemas.microsoft.com/office/powerpoint/2010/main" val="3903178920"/>
              </p:ext>
            </p:extLst>
          </p:nvPr>
        </p:nvGraphicFramePr>
        <p:xfrm>
          <a:off x="4720374" y="1984690"/>
          <a:ext cx="6975565" cy="1188720"/>
        </p:xfrm>
        <a:graphic>
          <a:graphicData uri="http://schemas.openxmlformats.org/drawingml/2006/table">
            <a:tbl>
              <a:tblPr firstRow="1" bandRow="1">
                <a:tableStyleId>{5C22544A-7EE6-4342-B048-85BDC9FD1C3A}</a:tableStyleId>
              </a:tblPr>
              <a:tblGrid>
                <a:gridCol w="1395113">
                  <a:extLst>
                    <a:ext uri="{9D8B030D-6E8A-4147-A177-3AD203B41FA5}">
                      <a16:colId xmlns:a16="http://schemas.microsoft.com/office/drawing/2014/main" val="688432783"/>
                    </a:ext>
                  </a:extLst>
                </a:gridCol>
                <a:gridCol w="1395113">
                  <a:extLst>
                    <a:ext uri="{9D8B030D-6E8A-4147-A177-3AD203B41FA5}">
                      <a16:colId xmlns:a16="http://schemas.microsoft.com/office/drawing/2014/main" val="2889276208"/>
                    </a:ext>
                  </a:extLst>
                </a:gridCol>
                <a:gridCol w="1395113">
                  <a:extLst>
                    <a:ext uri="{9D8B030D-6E8A-4147-A177-3AD203B41FA5}">
                      <a16:colId xmlns:a16="http://schemas.microsoft.com/office/drawing/2014/main" val="3360871707"/>
                    </a:ext>
                  </a:extLst>
                </a:gridCol>
                <a:gridCol w="1395113">
                  <a:extLst>
                    <a:ext uri="{9D8B030D-6E8A-4147-A177-3AD203B41FA5}">
                      <a16:colId xmlns:a16="http://schemas.microsoft.com/office/drawing/2014/main" val="3427138114"/>
                    </a:ext>
                  </a:extLst>
                </a:gridCol>
                <a:gridCol w="1395113">
                  <a:extLst>
                    <a:ext uri="{9D8B030D-6E8A-4147-A177-3AD203B41FA5}">
                      <a16:colId xmlns:a16="http://schemas.microsoft.com/office/drawing/2014/main" val="299689968"/>
                    </a:ext>
                  </a:extLst>
                </a:gridCol>
              </a:tblGrid>
              <a:tr h="395933">
                <a:tc>
                  <a:txBody>
                    <a:bodyPr/>
                    <a:lstStyle/>
                    <a:p>
                      <a:pPr algn="ctr"/>
                      <a:r>
                        <a:rPr lang="es-MX" sz="1400" dirty="0">
                          <a:latin typeface="Times New Roman" panose="02020603050405020304" pitchFamily="18" charset="0"/>
                          <a:cs typeface="Times New Roman" panose="02020603050405020304" pitchFamily="18" charset="0"/>
                        </a:rPr>
                        <a:t>Dominio</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s-MX" sz="1400" dirty="0">
                          <a:latin typeface="Times New Roman" panose="02020603050405020304" pitchFamily="18" charset="0"/>
                          <a:cs typeface="Times New Roman" panose="02020603050405020304" pitchFamily="18" charset="0"/>
                        </a:rPr>
                        <a:t>Resolución (m)</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s-MX" sz="1400" dirty="0" err="1">
                          <a:latin typeface="Times New Roman" panose="02020603050405020304" pitchFamily="18" charset="0"/>
                          <a:cs typeface="Times New Roman" panose="02020603050405020304" pitchFamily="18" charset="0"/>
                        </a:rPr>
                        <a:t>Size</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s-MX" sz="1400" dirty="0">
                          <a:latin typeface="Times New Roman" panose="02020603050405020304" pitchFamily="18" charset="0"/>
                          <a:cs typeface="Times New Roman" panose="02020603050405020304" pitchFamily="18" charset="0"/>
                        </a:rPr>
                        <a:t>Numero de Nodos </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s-MX" sz="1400" dirty="0">
                          <a:latin typeface="Times New Roman" panose="02020603050405020304" pitchFamily="18" charset="0"/>
                          <a:cs typeface="Times New Roman" panose="02020603050405020304" pitchFamily="18" charset="0"/>
                        </a:rPr>
                        <a:t># Niveles Vertical</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35122531"/>
                  </a:ext>
                </a:extLst>
              </a:tr>
              <a:tr h="293841">
                <a:tc>
                  <a:txBody>
                    <a:bodyPr/>
                    <a:lstStyle/>
                    <a:p>
                      <a:pPr algn="ctr"/>
                      <a:r>
                        <a:rPr lang="es-MX" sz="1600" dirty="0"/>
                        <a:t>COSTERO</a:t>
                      </a:r>
                      <a:endParaRPr lang="en-US" sz="1600" dirty="0"/>
                    </a:p>
                  </a:txBody>
                  <a:tcPr/>
                </a:tc>
                <a:tc>
                  <a:txBody>
                    <a:bodyPr/>
                    <a:lstStyle/>
                    <a:p>
                      <a:pPr algn="ctr"/>
                      <a:r>
                        <a:rPr lang="es-MX" sz="1600" b="1" dirty="0"/>
                        <a:t>611</a:t>
                      </a:r>
                      <a:endParaRPr lang="en-US" sz="1600" b="1" dirty="0"/>
                    </a:p>
                  </a:txBody>
                  <a:tcPr/>
                </a:tc>
                <a:tc>
                  <a:txBody>
                    <a:bodyPr/>
                    <a:lstStyle/>
                    <a:p>
                      <a:pPr algn="ctr"/>
                      <a:r>
                        <a:rPr lang="es-MX" sz="1600" b="1" dirty="0"/>
                        <a:t>50*52 Km</a:t>
                      </a:r>
                      <a:endParaRPr lang="en-US" sz="1600" b="1" dirty="0"/>
                    </a:p>
                  </a:txBody>
                  <a:tcPr/>
                </a:tc>
                <a:tc>
                  <a:txBody>
                    <a:bodyPr/>
                    <a:lstStyle/>
                    <a:p>
                      <a:pPr algn="ctr"/>
                      <a:r>
                        <a:rPr lang="es-MX" sz="1600" b="1" dirty="0"/>
                        <a:t>81*87</a:t>
                      </a:r>
                      <a:endParaRPr lang="en-US" sz="1600" b="1" dirty="0"/>
                    </a:p>
                  </a:txBody>
                  <a:tcPr/>
                </a:tc>
                <a:tc>
                  <a:txBody>
                    <a:bodyPr/>
                    <a:lstStyle/>
                    <a:p>
                      <a:pPr algn="ctr"/>
                      <a:r>
                        <a:rPr lang="es-MX" sz="1600" b="1" dirty="0"/>
                        <a:t>20</a:t>
                      </a:r>
                      <a:endParaRPr lang="en-US" sz="1600" b="1" dirty="0"/>
                    </a:p>
                  </a:txBody>
                  <a:tcPr/>
                </a:tc>
                <a:extLst>
                  <a:ext uri="{0D108BD9-81ED-4DB2-BD59-A6C34878D82A}">
                    <a16:rowId xmlns:a16="http://schemas.microsoft.com/office/drawing/2014/main" val="113113720"/>
                  </a:ext>
                </a:extLst>
              </a:tr>
              <a:tr h="293841">
                <a:tc>
                  <a:txBody>
                    <a:bodyPr/>
                    <a:lstStyle/>
                    <a:p>
                      <a:pPr algn="ctr"/>
                      <a:r>
                        <a:rPr lang="es-MX" sz="1600" dirty="0"/>
                        <a:t>PUERTO</a:t>
                      </a:r>
                      <a:endParaRPr lang="en-US" sz="1600" dirty="0"/>
                    </a:p>
                  </a:txBody>
                  <a:tcPr/>
                </a:tc>
                <a:tc>
                  <a:txBody>
                    <a:bodyPr/>
                    <a:lstStyle/>
                    <a:p>
                      <a:pPr algn="ctr"/>
                      <a:r>
                        <a:rPr lang="es-MX" sz="1600" b="1" dirty="0"/>
                        <a:t>122</a:t>
                      </a:r>
                      <a:endParaRPr lang="en-US" sz="1600" b="1" dirty="0"/>
                    </a:p>
                  </a:txBody>
                  <a:tcPr/>
                </a:tc>
                <a:tc>
                  <a:txBody>
                    <a:bodyPr/>
                    <a:lstStyle/>
                    <a:p>
                      <a:pPr algn="ctr"/>
                      <a:r>
                        <a:rPr lang="es-MX" sz="1600" b="1" dirty="0"/>
                        <a:t>15*22 Km</a:t>
                      </a:r>
                      <a:endParaRPr lang="en-US" sz="1600" b="1" dirty="0"/>
                    </a:p>
                  </a:txBody>
                  <a:tcPr/>
                </a:tc>
                <a:tc>
                  <a:txBody>
                    <a:bodyPr/>
                    <a:lstStyle/>
                    <a:p>
                      <a:pPr algn="ctr"/>
                      <a:r>
                        <a:rPr lang="es-MX" sz="1600" b="1" dirty="0"/>
                        <a:t>127*177</a:t>
                      </a:r>
                      <a:endParaRPr lang="en-US" sz="1600" b="1" dirty="0"/>
                    </a:p>
                  </a:txBody>
                  <a:tcPr/>
                </a:tc>
                <a:tc>
                  <a:txBody>
                    <a:bodyPr/>
                    <a:lstStyle/>
                    <a:p>
                      <a:pPr algn="ctr"/>
                      <a:r>
                        <a:rPr lang="es-MX" sz="1600" b="1" dirty="0"/>
                        <a:t>20</a:t>
                      </a:r>
                      <a:endParaRPr lang="en-US" sz="1600" b="1" dirty="0"/>
                    </a:p>
                  </a:txBody>
                  <a:tcPr/>
                </a:tc>
                <a:extLst>
                  <a:ext uri="{0D108BD9-81ED-4DB2-BD59-A6C34878D82A}">
                    <a16:rowId xmlns:a16="http://schemas.microsoft.com/office/drawing/2014/main" val="46696513"/>
                  </a:ext>
                </a:extLst>
              </a:tr>
            </a:tbl>
          </a:graphicData>
        </a:graphic>
      </p:graphicFrame>
      <p:sp>
        <p:nvSpPr>
          <p:cNvPr id="9" name="CuadroTexto 8"/>
          <p:cNvSpPr txBox="1"/>
          <p:nvPr/>
        </p:nvSpPr>
        <p:spPr>
          <a:xfrm>
            <a:off x="6541557" y="1653592"/>
            <a:ext cx="2938625" cy="400110"/>
          </a:xfrm>
          <a:prstGeom prst="rect">
            <a:avLst/>
          </a:prstGeom>
          <a:noFill/>
        </p:spPr>
        <p:txBody>
          <a:bodyPr wrap="none" rtlCol="0">
            <a:spAutoFit/>
          </a:bodyPr>
          <a:lstStyle/>
          <a:p>
            <a:r>
              <a:rPr lang="es-MX" sz="2000" i="1" dirty="0">
                <a:latin typeface="Times New Roman" panose="02020603050405020304" pitchFamily="18" charset="0"/>
                <a:cs typeface="Times New Roman" panose="02020603050405020304" pitchFamily="18" charset="0"/>
              </a:rPr>
              <a:t>Características DOMINIO</a:t>
            </a:r>
            <a:endParaRPr lang="en-US" sz="2000" i="1" dirty="0">
              <a:latin typeface="Times New Roman" panose="02020603050405020304" pitchFamily="18" charset="0"/>
              <a:cs typeface="Times New Roman" panose="02020603050405020304" pitchFamily="18" charset="0"/>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47" y="1861456"/>
            <a:ext cx="3986882" cy="4373090"/>
          </a:xfrm>
          <a:prstGeom prst="rect">
            <a:avLst/>
          </a:prstGeom>
        </p:spPr>
      </p:pic>
      <p:sp>
        <p:nvSpPr>
          <p:cNvPr id="11" name="Rectángulo 10">
            <a:extLst>
              <a:ext uri="{FF2B5EF4-FFF2-40B4-BE49-F238E27FC236}">
                <a16:creationId xmlns:a16="http://schemas.microsoft.com/office/drawing/2014/main" id="{EB9A52BC-AD24-9642-1FBC-301AD5F844ED}"/>
              </a:ext>
            </a:extLst>
          </p:cNvPr>
          <p:cNvSpPr/>
          <p:nvPr/>
        </p:nvSpPr>
        <p:spPr>
          <a:xfrm>
            <a:off x="4597879" y="3355675"/>
            <a:ext cx="3885091" cy="290989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Imagen 11">
            <a:extLst>
              <a:ext uri="{FF2B5EF4-FFF2-40B4-BE49-F238E27FC236}">
                <a16:creationId xmlns:a16="http://schemas.microsoft.com/office/drawing/2014/main" id="{8FE85406-8A54-B49F-31E2-49B2589F36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630" t="5064" r="20323" b="4145"/>
          <a:stretch/>
        </p:blipFill>
        <p:spPr>
          <a:xfrm>
            <a:off x="4792725" y="3752107"/>
            <a:ext cx="2606550" cy="1953184"/>
          </a:xfrm>
          <a:prstGeom prst="rect">
            <a:avLst/>
          </a:prstGeom>
        </p:spPr>
      </p:pic>
      <p:pic>
        <p:nvPicPr>
          <p:cNvPr id="13" name="Imagen 12">
            <a:extLst>
              <a:ext uri="{FF2B5EF4-FFF2-40B4-BE49-F238E27FC236}">
                <a16:creationId xmlns:a16="http://schemas.microsoft.com/office/drawing/2014/main" id="{897F7975-6CFE-786F-95CB-DF41ED41DE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917" t="6662" r="17361" b="3494"/>
          <a:stretch/>
        </p:blipFill>
        <p:spPr>
          <a:xfrm>
            <a:off x="8593596" y="3825628"/>
            <a:ext cx="2984312" cy="1951273"/>
          </a:xfrm>
          <a:prstGeom prst="rect">
            <a:avLst/>
          </a:prstGeom>
        </p:spPr>
      </p:pic>
      <p:cxnSp>
        <p:nvCxnSpPr>
          <p:cNvPr id="14" name="Conector: angular 13">
            <a:extLst>
              <a:ext uri="{FF2B5EF4-FFF2-40B4-BE49-F238E27FC236}">
                <a16:creationId xmlns:a16="http://schemas.microsoft.com/office/drawing/2014/main" id="{FEA13211-D34A-CBC7-0E80-19F81AB6024F}"/>
              </a:ext>
            </a:extLst>
          </p:cNvPr>
          <p:cNvCxnSpPr>
            <a:cxnSpLocks/>
          </p:cNvCxnSpPr>
          <p:nvPr/>
        </p:nvCxnSpPr>
        <p:spPr>
          <a:xfrm rot="16200000" flipH="1">
            <a:off x="10512913" y="4276014"/>
            <a:ext cx="523655" cy="22359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060A9CBE-771D-BCF2-0B06-12236589BF59}"/>
              </a:ext>
            </a:extLst>
          </p:cNvPr>
          <p:cNvSpPr txBox="1"/>
          <p:nvPr/>
        </p:nvSpPr>
        <p:spPr>
          <a:xfrm>
            <a:off x="10254793" y="4643862"/>
            <a:ext cx="1263487" cy="276999"/>
          </a:xfrm>
          <a:prstGeom prst="rect">
            <a:avLst/>
          </a:prstGeom>
          <a:noFill/>
        </p:spPr>
        <p:txBody>
          <a:bodyPr wrap="square" rtlCol="0">
            <a:spAutoFit/>
          </a:bodyPr>
          <a:lstStyle/>
          <a:p>
            <a:r>
              <a:rPr lang="es-CO" sz="1200" b="1" i="1" dirty="0">
                <a:latin typeface="Times New Roman" panose="02020603050405020304" pitchFamily="18" charset="0"/>
                <a:cs typeface="Times New Roman" panose="02020603050405020304" pitchFamily="18" charset="0"/>
              </a:rPr>
              <a:t>Perdida 5 metros</a:t>
            </a:r>
          </a:p>
        </p:txBody>
      </p:sp>
      <p:sp>
        <p:nvSpPr>
          <p:cNvPr id="16" name="Rectángulo 15">
            <a:extLst>
              <a:ext uri="{FF2B5EF4-FFF2-40B4-BE49-F238E27FC236}">
                <a16:creationId xmlns:a16="http://schemas.microsoft.com/office/drawing/2014/main" id="{6F7AA3A4-56A5-9999-30CC-EF1630A1E43B}"/>
              </a:ext>
            </a:extLst>
          </p:cNvPr>
          <p:cNvSpPr/>
          <p:nvPr/>
        </p:nvSpPr>
        <p:spPr>
          <a:xfrm>
            <a:off x="4671970" y="3283595"/>
            <a:ext cx="1699503" cy="2862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7" name="Conector: angular 16">
            <a:extLst>
              <a:ext uri="{FF2B5EF4-FFF2-40B4-BE49-F238E27FC236}">
                <a16:creationId xmlns:a16="http://schemas.microsoft.com/office/drawing/2014/main" id="{9DDE6CCB-5966-C4FD-6E2D-69B1FB5E89A0}"/>
              </a:ext>
            </a:extLst>
          </p:cNvPr>
          <p:cNvCxnSpPr>
            <a:cxnSpLocks/>
            <a:endCxn id="18" idx="3"/>
          </p:cNvCxnSpPr>
          <p:nvPr/>
        </p:nvCxnSpPr>
        <p:spPr>
          <a:xfrm flipV="1">
            <a:off x="6136839" y="3802028"/>
            <a:ext cx="1030593" cy="51493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B529146C-1299-C879-F019-6C812886A8F3}"/>
              </a:ext>
            </a:extLst>
          </p:cNvPr>
          <p:cNvSpPr txBox="1"/>
          <p:nvPr/>
        </p:nvSpPr>
        <p:spPr>
          <a:xfrm flipH="1">
            <a:off x="7167432" y="3671223"/>
            <a:ext cx="1190807" cy="261610"/>
          </a:xfrm>
          <a:prstGeom prst="rect">
            <a:avLst/>
          </a:prstGeom>
          <a:noFill/>
        </p:spPr>
        <p:txBody>
          <a:bodyPr wrap="square" rtlCol="0">
            <a:spAutoFit/>
          </a:bodyPr>
          <a:lstStyle/>
          <a:p>
            <a:r>
              <a:rPr lang="es-CO" sz="1100" b="1" i="1" dirty="0">
                <a:latin typeface="Times New Roman" panose="02020603050405020304" pitchFamily="18" charset="0"/>
                <a:cs typeface="Times New Roman" panose="02020603050405020304" pitchFamily="18" charset="0"/>
              </a:rPr>
              <a:t>Bocas de Ceniza</a:t>
            </a:r>
          </a:p>
        </p:txBody>
      </p:sp>
      <p:cxnSp>
        <p:nvCxnSpPr>
          <p:cNvPr id="19" name="Conector: angular 18">
            <a:extLst>
              <a:ext uri="{FF2B5EF4-FFF2-40B4-BE49-F238E27FC236}">
                <a16:creationId xmlns:a16="http://schemas.microsoft.com/office/drawing/2014/main" id="{DBF2731A-6489-54DA-F094-83C48B4B610E}"/>
              </a:ext>
            </a:extLst>
          </p:cNvPr>
          <p:cNvCxnSpPr>
            <a:cxnSpLocks/>
          </p:cNvCxnSpPr>
          <p:nvPr/>
        </p:nvCxnSpPr>
        <p:spPr>
          <a:xfrm>
            <a:off x="6176825" y="4480337"/>
            <a:ext cx="1190805" cy="44052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68771E68-8E55-980C-0AA7-3DD26A436523}"/>
              </a:ext>
            </a:extLst>
          </p:cNvPr>
          <p:cNvSpPr txBox="1"/>
          <p:nvPr/>
        </p:nvSpPr>
        <p:spPr>
          <a:xfrm>
            <a:off x="7355457" y="4790056"/>
            <a:ext cx="1002782" cy="261610"/>
          </a:xfrm>
          <a:prstGeom prst="rect">
            <a:avLst/>
          </a:prstGeom>
          <a:noFill/>
        </p:spPr>
        <p:txBody>
          <a:bodyPr wrap="square" rtlCol="0">
            <a:spAutoFit/>
          </a:bodyPr>
          <a:lstStyle/>
          <a:p>
            <a:r>
              <a:rPr lang="es-CO" sz="1100" b="1" i="1" dirty="0">
                <a:latin typeface="Times New Roman" panose="02020603050405020304" pitchFamily="18" charset="0"/>
                <a:cs typeface="Times New Roman" panose="02020603050405020304" pitchFamily="18" charset="0"/>
              </a:rPr>
              <a:t>Canal Río</a:t>
            </a:r>
            <a:r>
              <a:rPr lang="es-CO" sz="1100" dirty="0"/>
              <a:t> </a:t>
            </a:r>
          </a:p>
        </p:txBody>
      </p:sp>
      <p:sp>
        <p:nvSpPr>
          <p:cNvPr id="21" name="CuadroTexto 20">
            <a:extLst>
              <a:ext uri="{FF2B5EF4-FFF2-40B4-BE49-F238E27FC236}">
                <a16:creationId xmlns:a16="http://schemas.microsoft.com/office/drawing/2014/main" id="{0955C5C6-9BB4-3C00-249E-15687F819628}"/>
              </a:ext>
            </a:extLst>
          </p:cNvPr>
          <p:cNvSpPr txBox="1"/>
          <p:nvPr/>
        </p:nvSpPr>
        <p:spPr>
          <a:xfrm>
            <a:off x="4671969" y="5711326"/>
            <a:ext cx="3546191" cy="430887"/>
          </a:xfrm>
          <a:prstGeom prst="rect">
            <a:avLst/>
          </a:prstGeom>
          <a:noFill/>
        </p:spPr>
        <p:txBody>
          <a:bodyPr wrap="square" rtlCol="0">
            <a:spAutoFit/>
          </a:bodyPr>
          <a:lstStyle/>
          <a:p>
            <a:pPr algn="ctr"/>
            <a:r>
              <a:rPr lang="es-CO" sz="1100" b="1" dirty="0">
                <a:latin typeface="Times New Roman" panose="02020603050405020304" pitchFamily="18" charset="0"/>
                <a:cs typeface="Times New Roman" panose="02020603050405020304" pitchFamily="18" charset="0"/>
              </a:rPr>
              <a:t>Comparación batimetría generada, con puntos XYZ entregados por SEMAC Barranquilla.</a:t>
            </a:r>
          </a:p>
        </p:txBody>
      </p:sp>
      <p:sp>
        <p:nvSpPr>
          <p:cNvPr id="22" name="Rectángulo 21">
            <a:extLst>
              <a:ext uri="{FF2B5EF4-FFF2-40B4-BE49-F238E27FC236}">
                <a16:creationId xmlns:a16="http://schemas.microsoft.com/office/drawing/2014/main" id="{507FA277-4A08-FC90-2A0C-7DC359C5D85A}"/>
              </a:ext>
            </a:extLst>
          </p:cNvPr>
          <p:cNvSpPr/>
          <p:nvPr/>
        </p:nvSpPr>
        <p:spPr>
          <a:xfrm>
            <a:off x="8543908" y="3355676"/>
            <a:ext cx="3464061" cy="290989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3E617C49-774A-114B-056F-6AD111EC38D5}"/>
              </a:ext>
            </a:extLst>
          </p:cNvPr>
          <p:cNvSpPr/>
          <p:nvPr/>
        </p:nvSpPr>
        <p:spPr>
          <a:xfrm>
            <a:off x="8584890" y="3283623"/>
            <a:ext cx="1211842" cy="28619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CuadroTexto 23">
            <a:extLst>
              <a:ext uri="{FF2B5EF4-FFF2-40B4-BE49-F238E27FC236}">
                <a16:creationId xmlns:a16="http://schemas.microsoft.com/office/drawing/2014/main" id="{8F251572-2BBA-A453-B0BF-D9EEF2B95919}"/>
              </a:ext>
            </a:extLst>
          </p:cNvPr>
          <p:cNvSpPr txBox="1"/>
          <p:nvPr/>
        </p:nvSpPr>
        <p:spPr>
          <a:xfrm>
            <a:off x="8587766" y="3263161"/>
            <a:ext cx="1211842" cy="276999"/>
          </a:xfrm>
          <a:prstGeom prst="rect">
            <a:avLst/>
          </a:prstGeom>
          <a:noFill/>
        </p:spPr>
        <p:txBody>
          <a:bodyPr wrap="square" rtlCol="0">
            <a:spAutoFit/>
          </a:bodyPr>
          <a:lstStyle/>
          <a:p>
            <a:r>
              <a:rPr lang="es-CO" sz="1200" b="1" i="1" dirty="0">
                <a:latin typeface="Times New Roman" panose="02020603050405020304" pitchFamily="18" charset="0"/>
                <a:cs typeface="Times New Roman" panose="02020603050405020304" pitchFamily="18" charset="0"/>
              </a:rPr>
              <a:t>Dominio puerto </a:t>
            </a:r>
          </a:p>
        </p:txBody>
      </p:sp>
      <p:sp>
        <p:nvSpPr>
          <p:cNvPr id="25" name="Cerrar llave 24">
            <a:extLst>
              <a:ext uri="{FF2B5EF4-FFF2-40B4-BE49-F238E27FC236}">
                <a16:creationId xmlns:a16="http://schemas.microsoft.com/office/drawing/2014/main" id="{BC64EFD1-2257-2273-FBCC-9E9BEEDDA041}"/>
              </a:ext>
            </a:extLst>
          </p:cNvPr>
          <p:cNvSpPr/>
          <p:nvPr/>
        </p:nvSpPr>
        <p:spPr>
          <a:xfrm>
            <a:off x="10554316" y="4048001"/>
            <a:ext cx="108627" cy="15388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26" name="CuadroTexto 25">
            <a:extLst>
              <a:ext uri="{FF2B5EF4-FFF2-40B4-BE49-F238E27FC236}">
                <a16:creationId xmlns:a16="http://schemas.microsoft.com/office/drawing/2014/main" id="{8A75A9D4-5025-33B8-50FA-606062E934A7}"/>
              </a:ext>
            </a:extLst>
          </p:cNvPr>
          <p:cNvSpPr txBox="1"/>
          <p:nvPr/>
        </p:nvSpPr>
        <p:spPr>
          <a:xfrm>
            <a:off x="8543909" y="5805792"/>
            <a:ext cx="3546191" cy="430887"/>
          </a:xfrm>
          <a:prstGeom prst="rect">
            <a:avLst/>
          </a:prstGeom>
          <a:noFill/>
        </p:spPr>
        <p:txBody>
          <a:bodyPr wrap="square" rtlCol="0">
            <a:spAutoFit/>
          </a:bodyPr>
          <a:lstStyle/>
          <a:p>
            <a:pPr algn="ctr"/>
            <a:r>
              <a:rPr lang="es-CO" sz="1100" b="1" dirty="0">
                <a:latin typeface="Times New Roman" panose="02020603050405020304" pitchFamily="18" charset="0"/>
                <a:cs typeface="Times New Roman" panose="02020603050405020304" pitchFamily="18" charset="0"/>
              </a:rPr>
              <a:t>Comparación GRD modelo, con puntos XYZ entregados por SEMAC Barranquilla.</a:t>
            </a:r>
          </a:p>
        </p:txBody>
      </p:sp>
      <p:sp>
        <p:nvSpPr>
          <p:cNvPr id="34" name="CuadroTexto 33">
            <a:extLst>
              <a:ext uri="{FF2B5EF4-FFF2-40B4-BE49-F238E27FC236}">
                <a16:creationId xmlns:a16="http://schemas.microsoft.com/office/drawing/2014/main" id="{D2104495-B2F8-7E9D-C3CE-355734A92154}"/>
              </a:ext>
            </a:extLst>
          </p:cNvPr>
          <p:cNvSpPr txBox="1"/>
          <p:nvPr/>
        </p:nvSpPr>
        <p:spPr>
          <a:xfrm>
            <a:off x="4671969" y="3240318"/>
            <a:ext cx="1699504" cy="338554"/>
          </a:xfrm>
          <a:prstGeom prst="rect">
            <a:avLst/>
          </a:prstGeom>
          <a:noFill/>
        </p:spPr>
        <p:txBody>
          <a:bodyPr wrap="none" rtlCol="0">
            <a:spAutoFit/>
          </a:bodyPr>
          <a:lstStyle/>
          <a:p>
            <a:r>
              <a:rPr lang="es-CO" sz="1200" b="1" i="1" dirty="0">
                <a:latin typeface="Times New Roman" panose="02020603050405020304" pitchFamily="18" charset="0"/>
                <a:cs typeface="Times New Roman" panose="02020603050405020304" pitchFamily="18" charset="0"/>
              </a:rPr>
              <a:t>Interpolada desde XYZ</a:t>
            </a:r>
            <a:r>
              <a:rPr lang="es-CO" sz="1600" dirty="0"/>
              <a:t>.</a:t>
            </a:r>
          </a:p>
        </p:txBody>
      </p:sp>
    </p:spTree>
    <p:extLst>
      <p:ext uri="{BB962C8B-B14F-4D97-AF65-F5344CB8AC3E}">
        <p14:creationId xmlns:p14="http://schemas.microsoft.com/office/powerpoint/2010/main" val="4202128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5A9B2733-C982-0AE5-7EAF-50FA7727FEC1}"/>
              </a:ext>
            </a:extLst>
          </p:cNvPr>
          <p:cNvSpPr/>
          <p:nvPr/>
        </p:nvSpPr>
        <p:spPr>
          <a:xfrm>
            <a:off x="6299202" y="1295400"/>
            <a:ext cx="5571065" cy="499533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68F68357-9EF0-EECC-03B1-6B0B2357B290}"/>
              </a:ext>
            </a:extLst>
          </p:cNvPr>
          <p:cNvSpPr/>
          <p:nvPr/>
        </p:nvSpPr>
        <p:spPr>
          <a:xfrm>
            <a:off x="321733" y="1295399"/>
            <a:ext cx="5571065" cy="499533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ítulo 1">
            <a:extLst>
              <a:ext uri="{FF2B5EF4-FFF2-40B4-BE49-F238E27FC236}">
                <a16:creationId xmlns:a16="http://schemas.microsoft.com/office/drawing/2014/main" id="{B0E11CBD-88BF-AD69-EFA1-6CA86C27C73D}"/>
              </a:ext>
            </a:extLst>
          </p:cNvPr>
          <p:cNvSpPr>
            <a:spLocks noGrp="1"/>
          </p:cNvSpPr>
          <p:nvPr>
            <p:ph type="title"/>
          </p:nvPr>
        </p:nvSpPr>
        <p:spPr>
          <a:xfrm>
            <a:off x="884801" y="390829"/>
            <a:ext cx="6235665" cy="575824"/>
          </a:xfrm>
        </p:spPr>
        <p:txBody>
          <a:bodyPr>
            <a:normAutofit/>
          </a:bodyPr>
          <a:lstStyle/>
          <a:p>
            <a:r>
              <a:rPr lang="es-MX" sz="3200" dirty="0">
                <a:latin typeface="Times New Roman" panose="02020603050405020304" pitchFamily="18" charset="0"/>
                <a:cs typeface="Times New Roman" panose="02020603050405020304" pitchFamily="18" charset="0"/>
              </a:rPr>
              <a:t>Modelación Barranquilla  </a:t>
            </a:r>
            <a:endParaRPr lang="en-US" sz="3200" dirty="0">
              <a:latin typeface="Times New Roman" panose="02020603050405020304" pitchFamily="18" charset="0"/>
              <a:cs typeface="Times New Roman" panose="02020603050405020304" pitchFamily="18" charset="0"/>
            </a:endParaRPr>
          </a:p>
        </p:txBody>
      </p:sp>
      <p:sp>
        <p:nvSpPr>
          <p:cNvPr id="6" name="CuadroTexto 5">
            <a:extLst>
              <a:ext uri="{FF2B5EF4-FFF2-40B4-BE49-F238E27FC236}">
                <a16:creationId xmlns:a16="http://schemas.microsoft.com/office/drawing/2014/main" id="{72B397B9-E8AA-3AB0-D00E-CDC83DF0566D}"/>
              </a:ext>
            </a:extLst>
          </p:cNvPr>
          <p:cNvSpPr txBox="1"/>
          <p:nvPr/>
        </p:nvSpPr>
        <p:spPr>
          <a:xfrm>
            <a:off x="321733" y="1531631"/>
            <a:ext cx="5181599" cy="369332"/>
          </a:xfrm>
          <a:prstGeom prst="rect">
            <a:avLst/>
          </a:prstGeom>
          <a:noFill/>
        </p:spPr>
        <p:txBody>
          <a:bodyPr wrap="square" rtlCol="0">
            <a:spAutoFit/>
          </a:bodyPr>
          <a:lstStyle/>
          <a:p>
            <a:pPr marL="285750" indent="-285750">
              <a:buFont typeface="Wingdings" panose="05000000000000000000" pitchFamily="2" charset="2"/>
              <a:buChar char="Ø"/>
            </a:pPr>
            <a:r>
              <a:rPr lang="es-CO" dirty="0">
                <a:latin typeface="Times New Roman" panose="02020603050405020304" pitchFamily="18" charset="0"/>
                <a:cs typeface="Times New Roman" panose="02020603050405020304" pitchFamily="18" charset="0"/>
              </a:rPr>
              <a:t>Redistribución caudal, temperatura y salinidad.</a:t>
            </a:r>
          </a:p>
        </p:txBody>
      </p:sp>
      <p:pic>
        <p:nvPicPr>
          <p:cNvPr id="14" name="Imagen 13">
            <a:extLst>
              <a:ext uri="{FF2B5EF4-FFF2-40B4-BE49-F238E27FC236}">
                <a16:creationId xmlns:a16="http://schemas.microsoft.com/office/drawing/2014/main" id="{A68344C8-DAE9-5AC4-5E5C-FC5C921DD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86" y="2792941"/>
            <a:ext cx="2333625" cy="1000125"/>
          </a:xfrm>
          <a:prstGeom prst="rect">
            <a:avLst/>
          </a:prstGeom>
        </p:spPr>
      </p:pic>
      <p:cxnSp>
        <p:nvCxnSpPr>
          <p:cNvPr id="16" name="Conector recto de flecha 15">
            <a:extLst>
              <a:ext uri="{FF2B5EF4-FFF2-40B4-BE49-F238E27FC236}">
                <a16:creationId xmlns:a16="http://schemas.microsoft.com/office/drawing/2014/main" id="{AD3986A8-B77B-D90D-C961-246D3489A428}"/>
              </a:ext>
            </a:extLst>
          </p:cNvPr>
          <p:cNvCxnSpPr>
            <a:cxnSpLocks/>
          </p:cNvCxnSpPr>
          <p:nvPr/>
        </p:nvCxnSpPr>
        <p:spPr>
          <a:xfrm flipV="1">
            <a:off x="965201" y="2849772"/>
            <a:ext cx="0" cy="2465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66259198-D50D-7998-17AE-72E80AA37874}"/>
              </a:ext>
            </a:extLst>
          </p:cNvPr>
          <p:cNvCxnSpPr>
            <a:cxnSpLocks/>
          </p:cNvCxnSpPr>
          <p:nvPr/>
        </p:nvCxnSpPr>
        <p:spPr>
          <a:xfrm flipV="1">
            <a:off x="1092201" y="2736110"/>
            <a:ext cx="0" cy="3602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6E008642-4D30-43E2-E397-F9C35EB0FD1F}"/>
              </a:ext>
            </a:extLst>
          </p:cNvPr>
          <p:cNvCxnSpPr>
            <a:cxnSpLocks/>
          </p:cNvCxnSpPr>
          <p:nvPr/>
        </p:nvCxnSpPr>
        <p:spPr>
          <a:xfrm flipV="1">
            <a:off x="1227668" y="2582333"/>
            <a:ext cx="0" cy="514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0ED7A25D-E1D5-7333-AECD-2682E379128D}"/>
              </a:ext>
            </a:extLst>
          </p:cNvPr>
          <p:cNvCxnSpPr>
            <a:cxnSpLocks/>
          </p:cNvCxnSpPr>
          <p:nvPr/>
        </p:nvCxnSpPr>
        <p:spPr>
          <a:xfrm flipV="1">
            <a:off x="1413935" y="2412999"/>
            <a:ext cx="0" cy="673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35E06B9F-030D-A85F-B8E3-06ED8C5120A0}"/>
              </a:ext>
            </a:extLst>
          </p:cNvPr>
          <p:cNvCxnSpPr>
            <a:cxnSpLocks/>
          </p:cNvCxnSpPr>
          <p:nvPr/>
        </p:nvCxnSpPr>
        <p:spPr>
          <a:xfrm flipV="1">
            <a:off x="1718732" y="2125133"/>
            <a:ext cx="0" cy="961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3825151D-43C4-3C5C-0F49-F7DFEF88FD92}"/>
              </a:ext>
            </a:extLst>
          </p:cNvPr>
          <p:cNvCxnSpPr>
            <a:cxnSpLocks/>
          </p:cNvCxnSpPr>
          <p:nvPr/>
        </p:nvCxnSpPr>
        <p:spPr>
          <a:xfrm flipV="1">
            <a:off x="2275433" y="2412999"/>
            <a:ext cx="0" cy="6928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D4521AF1-906A-FF03-FAA5-BF2F92F05CF7}"/>
              </a:ext>
            </a:extLst>
          </p:cNvPr>
          <p:cNvCxnSpPr>
            <a:cxnSpLocks/>
          </p:cNvCxnSpPr>
          <p:nvPr/>
        </p:nvCxnSpPr>
        <p:spPr>
          <a:xfrm flipV="1">
            <a:off x="2402433" y="2582333"/>
            <a:ext cx="0" cy="5235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5329686C-0B85-9FF9-51E3-D22F223D9B96}"/>
              </a:ext>
            </a:extLst>
          </p:cNvPr>
          <p:cNvCxnSpPr>
            <a:cxnSpLocks/>
          </p:cNvCxnSpPr>
          <p:nvPr/>
        </p:nvCxnSpPr>
        <p:spPr>
          <a:xfrm flipV="1">
            <a:off x="2537900" y="2749919"/>
            <a:ext cx="0" cy="3559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DEB67483-F9B4-C363-F6D7-F01BD232FACB}"/>
              </a:ext>
            </a:extLst>
          </p:cNvPr>
          <p:cNvCxnSpPr>
            <a:cxnSpLocks/>
          </p:cNvCxnSpPr>
          <p:nvPr/>
        </p:nvCxnSpPr>
        <p:spPr>
          <a:xfrm flipV="1">
            <a:off x="2724167" y="2839348"/>
            <a:ext cx="0" cy="2570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7D196067-0D0D-6EA3-5BC7-48ADF4A2190B}"/>
              </a:ext>
            </a:extLst>
          </p:cNvPr>
          <p:cNvCxnSpPr>
            <a:cxnSpLocks/>
          </p:cNvCxnSpPr>
          <p:nvPr/>
        </p:nvCxnSpPr>
        <p:spPr>
          <a:xfrm flipV="1">
            <a:off x="1888065" y="2125133"/>
            <a:ext cx="0" cy="961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Cerrar llave 52">
            <a:extLst>
              <a:ext uri="{FF2B5EF4-FFF2-40B4-BE49-F238E27FC236}">
                <a16:creationId xmlns:a16="http://schemas.microsoft.com/office/drawing/2014/main" id="{A383A230-7788-5A97-76B7-D0C5A24ECFEE}"/>
              </a:ext>
            </a:extLst>
          </p:cNvPr>
          <p:cNvSpPr/>
          <p:nvPr/>
        </p:nvSpPr>
        <p:spPr>
          <a:xfrm>
            <a:off x="2912532" y="2125133"/>
            <a:ext cx="386286" cy="122766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54" name="CuadroTexto 53">
            <a:extLst>
              <a:ext uri="{FF2B5EF4-FFF2-40B4-BE49-F238E27FC236}">
                <a16:creationId xmlns:a16="http://schemas.microsoft.com/office/drawing/2014/main" id="{D1AC557F-E093-A2FA-89E8-C3B6A53AC9C1}"/>
              </a:ext>
            </a:extLst>
          </p:cNvPr>
          <p:cNvSpPr txBox="1"/>
          <p:nvPr/>
        </p:nvSpPr>
        <p:spPr>
          <a:xfrm>
            <a:off x="3332180" y="2412944"/>
            <a:ext cx="2333625" cy="646331"/>
          </a:xfrm>
          <a:prstGeom prst="rect">
            <a:avLst/>
          </a:prstGeom>
          <a:noFill/>
        </p:spPr>
        <p:txBody>
          <a:bodyPr wrap="square" rtlCol="0">
            <a:spAutoFit/>
          </a:bodyPr>
          <a:lstStyle/>
          <a:p>
            <a:pPr algn="ctr"/>
            <a:r>
              <a:rPr lang="es-CO" dirty="0">
                <a:latin typeface="Times New Roman" panose="02020603050405020304" pitchFamily="18" charset="0"/>
                <a:cs typeface="Times New Roman" panose="02020603050405020304" pitchFamily="18" charset="0"/>
              </a:rPr>
              <a:t>Mayor caudal en los nodos centrales.</a:t>
            </a:r>
          </a:p>
        </p:txBody>
      </p:sp>
      <p:sp>
        <p:nvSpPr>
          <p:cNvPr id="56" name="CuadroTexto 55">
            <a:extLst>
              <a:ext uri="{FF2B5EF4-FFF2-40B4-BE49-F238E27FC236}">
                <a16:creationId xmlns:a16="http://schemas.microsoft.com/office/drawing/2014/main" id="{B8F8F1D0-B2A7-AE58-3E38-3AC343BAD04E}"/>
              </a:ext>
            </a:extLst>
          </p:cNvPr>
          <p:cNvSpPr txBox="1"/>
          <p:nvPr/>
        </p:nvSpPr>
        <p:spPr>
          <a:xfrm>
            <a:off x="321732" y="3868552"/>
            <a:ext cx="5181599" cy="369332"/>
          </a:xfrm>
          <a:prstGeom prst="rect">
            <a:avLst/>
          </a:prstGeom>
          <a:noFill/>
        </p:spPr>
        <p:txBody>
          <a:bodyPr wrap="square" rtlCol="0">
            <a:spAutoFit/>
          </a:bodyPr>
          <a:lstStyle/>
          <a:p>
            <a:pPr marL="285750" indent="-285750">
              <a:buFont typeface="Wingdings" panose="05000000000000000000" pitchFamily="2" charset="2"/>
              <a:buChar char="Ø"/>
            </a:pPr>
            <a:r>
              <a:rPr lang="es-CO" dirty="0">
                <a:latin typeface="Times New Roman" panose="02020603050405020304" pitchFamily="18" charset="0"/>
                <a:cs typeface="Times New Roman" panose="02020603050405020304" pitchFamily="18" charset="0"/>
              </a:rPr>
              <a:t>Reubicación de los nodos de flujo.</a:t>
            </a:r>
          </a:p>
        </p:txBody>
      </p:sp>
      <p:pic>
        <p:nvPicPr>
          <p:cNvPr id="58" name="Imagen 57">
            <a:extLst>
              <a:ext uri="{FF2B5EF4-FFF2-40B4-BE49-F238E27FC236}">
                <a16:creationId xmlns:a16="http://schemas.microsoft.com/office/drawing/2014/main" id="{C440F17A-9576-E58E-C11D-32CF22F84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201" y="4173008"/>
            <a:ext cx="3881932" cy="2045954"/>
          </a:xfrm>
          <a:prstGeom prst="rect">
            <a:avLst/>
          </a:prstGeom>
        </p:spPr>
      </p:pic>
      <p:sp>
        <p:nvSpPr>
          <p:cNvPr id="59" name="CuadroTexto 58">
            <a:extLst>
              <a:ext uri="{FF2B5EF4-FFF2-40B4-BE49-F238E27FC236}">
                <a16:creationId xmlns:a16="http://schemas.microsoft.com/office/drawing/2014/main" id="{EBD6A997-26D9-672F-3AE9-579ECD845BAF}"/>
              </a:ext>
            </a:extLst>
          </p:cNvPr>
          <p:cNvSpPr txBox="1"/>
          <p:nvPr/>
        </p:nvSpPr>
        <p:spPr>
          <a:xfrm>
            <a:off x="6299202" y="1531631"/>
            <a:ext cx="5181599" cy="2031325"/>
          </a:xfrm>
          <a:prstGeom prst="rect">
            <a:avLst/>
          </a:prstGeom>
          <a:noFill/>
        </p:spPr>
        <p:txBody>
          <a:bodyPr wrap="square" rtlCol="0">
            <a:spAutoFit/>
          </a:bodyPr>
          <a:lstStyle/>
          <a:p>
            <a:pPr marL="285750" indent="-285750">
              <a:buFont typeface="Wingdings" panose="05000000000000000000" pitchFamily="2" charset="2"/>
              <a:buChar char="Ø"/>
            </a:pPr>
            <a:r>
              <a:rPr lang="es-CO" dirty="0">
                <a:latin typeface="Times New Roman" panose="02020603050405020304" pitchFamily="18" charset="0"/>
                <a:cs typeface="Times New Roman" panose="02020603050405020304" pitchFamily="18" charset="0"/>
              </a:rPr>
              <a:t>Ubicación de valores de temperatura de izquierda a derecha.</a:t>
            </a:r>
          </a:p>
          <a:p>
            <a:pPr marL="285750" indent="-285750">
              <a:buFont typeface="Wingdings" panose="05000000000000000000" pitchFamily="2" charset="2"/>
              <a:buChar char="Ø"/>
            </a:pPr>
            <a:r>
              <a:rPr lang="es-CO" dirty="0">
                <a:latin typeface="Times New Roman" panose="02020603050405020304" pitchFamily="18" charset="0"/>
                <a:cs typeface="Times New Roman" panose="02020603050405020304" pitchFamily="18" charset="0"/>
              </a:rPr>
              <a:t>Salinidad 0.1, 0.5, 2 o 5 PSU.</a:t>
            </a:r>
          </a:p>
          <a:p>
            <a:pPr marL="285750" indent="-285750">
              <a:buFont typeface="Wingdings" panose="05000000000000000000" pitchFamily="2" charset="2"/>
              <a:buChar char="Ø"/>
            </a:pPr>
            <a:r>
              <a:rPr lang="es-CO" dirty="0">
                <a:latin typeface="Times New Roman" panose="02020603050405020304" pitchFamily="18" charset="0"/>
                <a:cs typeface="Times New Roman" panose="02020603050405020304" pitchFamily="18" charset="0"/>
              </a:rPr>
              <a:t>Activar BBL (</a:t>
            </a:r>
            <a:r>
              <a:rPr lang="es-MX" i="1" dirty="0">
                <a:latin typeface="Times New Roman" panose="02020603050405020304" pitchFamily="18" charset="0"/>
                <a:cs typeface="Times New Roman" panose="02020603050405020304" pitchFamily="18" charset="0"/>
              </a:rPr>
              <a:t>parametrización de la capa límite inferior</a:t>
            </a:r>
            <a:r>
              <a:rPr lang="es-CO"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s-CO" dirty="0">
                <a:latin typeface="Times New Roman" panose="02020603050405020304" pitchFamily="18" charset="0"/>
                <a:cs typeface="Times New Roman" panose="02020603050405020304" pitchFamily="18" charset="0"/>
              </a:rPr>
              <a:t>Distribución del caudal en cauces separados. </a:t>
            </a:r>
          </a:p>
          <a:p>
            <a:endParaRPr lang="es-CO" dirty="0">
              <a:latin typeface="Times New Roman" panose="02020603050405020304" pitchFamily="18" charset="0"/>
              <a:cs typeface="Times New Roman" panose="02020603050405020304" pitchFamily="18" charset="0"/>
            </a:endParaRPr>
          </a:p>
        </p:txBody>
      </p:sp>
      <p:pic>
        <p:nvPicPr>
          <p:cNvPr id="61" name="Imagen 60">
            <a:extLst>
              <a:ext uri="{FF2B5EF4-FFF2-40B4-BE49-F238E27FC236}">
                <a16:creationId xmlns:a16="http://schemas.microsoft.com/office/drawing/2014/main" id="{706D141D-5D37-A70F-CC39-D613001D17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7670580" y="2553119"/>
            <a:ext cx="2828310" cy="4339993"/>
          </a:xfrm>
          <a:prstGeom prst="rect">
            <a:avLst/>
          </a:prstGeom>
        </p:spPr>
      </p:pic>
      <p:sp>
        <p:nvSpPr>
          <p:cNvPr id="62" name="Rectángulo 61">
            <a:extLst>
              <a:ext uri="{FF2B5EF4-FFF2-40B4-BE49-F238E27FC236}">
                <a16:creationId xmlns:a16="http://schemas.microsoft.com/office/drawing/2014/main" id="{56FC8558-461B-1692-65AF-C750F67FD22E}"/>
              </a:ext>
            </a:extLst>
          </p:cNvPr>
          <p:cNvSpPr/>
          <p:nvPr/>
        </p:nvSpPr>
        <p:spPr>
          <a:xfrm>
            <a:off x="6409266" y="1202266"/>
            <a:ext cx="4334934" cy="2763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i="1" dirty="0">
                <a:solidFill>
                  <a:schemeClr val="tx1"/>
                </a:solidFill>
                <a:latin typeface="Times New Roman" panose="02020603050405020304" pitchFamily="18" charset="0"/>
                <a:cs typeface="Times New Roman" panose="02020603050405020304" pitchFamily="18" charset="0"/>
              </a:rPr>
              <a:t>Recomendaciones PhD. Andrés Sepúlveda</a:t>
            </a:r>
          </a:p>
        </p:txBody>
      </p:sp>
      <p:sp>
        <p:nvSpPr>
          <p:cNvPr id="63" name="Rectángulo 62">
            <a:extLst>
              <a:ext uri="{FF2B5EF4-FFF2-40B4-BE49-F238E27FC236}">
                <a16:creationId xmlns:a16="http://schemas.microsoft.com/office/drawing/2014/main" id="{0AC9B62D-55C6-7AD3-E859-F139BB0C9610}"/>
              </a:ext>
            </a:extLst>
          </p:cNvPr>
          <p:cNvSpPr/>
          <p:nvPr/>
        </p:nvSpPr>
        <p:spPr>
          <a:xfrm>
            <a:off x="382845" y="1207756"/>
            <a:ext cx="3845458" cy="2763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i="1" dirty="0">
                <a:solidFill>
                  <a:schemeClr val="tx1"/>
                </a:solidFill>
                <a:latin typeface="Times New Roman" panose="02020603050405020304" pitchFamily="18" charset="0"/>
                <a:cs typeface="Times New Roman" panose="02020603050405020304" pitchFamily="18" charset="0"/>
              </a:rPr>
              <a:t>Recomendaciones </a:t>
            </a:r>
            <a:r>
              <a:rPr lang="es-ES"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PhD</a:t>
            </a:r>
            <a:r>
              <a:rPr lang="es-CO" i="1" dirty="0">
                <a:solidFill>
                  <a:schemeClr val="tx1"/>
                </a:solidFill>
                <a:latin typeface="Times New Roman" panose="02020603050405020304" pitchFamily="18" charset="0"/>
                <a:cs typeface="Times New Roman" panose="02020603050405020304" pitchFamily="18" charset="0"/>
              </a:rPr>
              <a:t>. Ángel Muñoz</a:t>
            </a:r>
          </a:p>
        </p:txBody>
      </p:sp>
    </p:spTree>
    <p:extLst>
      <p:ext uri="{BB962C8B-B14F-4D97-AF65-F5344CB8AC3E}">
        <p14:creationId xmlns:p14="http://schemas.microsoft.com/office/powerpoint/2010/main" val="3967762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F867688-FCB9-2B4B-5F8A-ADF34855D266}"/>
              </a:ext>
            </a:extLst>
          </p:cNvPr>
          <p:cNvSpPr txBox="1"/>
          <p:nvPr/>
        </p:nvSpPr>
        <p:spPr>
          <a:xfrm>
            <a:off x="127000" y="1227666"/>
            <a:ext cx="1941557" cy="369332"/>
          </a:xfrm>
          <a:prstGeom prst="rect">
            <a:avLst/>
          </a:prstGeom>
          <a:noFill/>
        </p:spPr>
        <p:txBody>
          <a:bodyPr wrap="none" rtlCol="0">
            <a:spAutoFit/>
          </a:bodyPr>
          <a:lstStyle/>
          <a:p>
            <a:r>
              <a:rPr lang="es-CO" dirty="0">
                <a:latin typeface="Times New Roman" panose="02020603050405020304" pitchFamily="18" charset="0"/>
                <a:cs typeface="Times New Roman" panose="02020603050405020304" pitchFamily="18" charset="0"/>
              </a:rPr>
              <a:t>Redefinir [I,J] Río.</a:t>
            </a:r>
          </a:p>
        </p:txBody>
      </p:sp>
      <p:sp>
        <p:nvSpPr>
          <p:cNvPr id="6" name="Título 1">
            <a:extLst>
              <a:ext uri="{FF2B5EF4-FFF2-40B4-BE49-F238E27FC236}">
                <a16:creationId xmlns:a16="http://schemas.microsoft.com/office/drawing/2014/main" id="{00A6162B-3E7D-F983-A74F-C3841DB7CDDC}"/>
              </a:ext>
            </a:extLst>
          </p:cNvPr>
          <p:cNvSpPr>
            <a:spLocks noGrp="1"/>
          </p:cNvSpPr>
          <p:nvPr>
            <p:ph type="title"/>
          </p:nvPr>
        </p:nvSpPr>
        <p:spPr>
          <a:xfrm>
            <a:off x="884801" y="390829"/>
            <a:ext cx="6235665" cy="575824"/>
          </a:xfrm>
        </p:spPr>
        <p:txBody>
          <a:bodyPr>
            <a:normAutofit/>
          </a:bodyPr>
          <a:lstStyle/>
          <a:p>
            <a:r>
              <a:rPr lang="es-MX" sz="3200" dirty="0">
                <a:latin typeface="Times New Roman" panose="02020603050405020304" pitchFamily="18" charset="0"/>
                <a:cs typeface="Times New Roman" panose="02020603050405020304" pitchFamily="18" charset="0"/>
              </a:rPr>
              <a:t>Modelación Barranquilla  </a:t>
            </a:r>
            <a:endParaRPr lang="en-US" sz="3200" dirty="0">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526732FA-3AD3-BC9D-C1E3-05CEFD1F3FAA}"/>
              </a:ext>
            </a:extLst>
          </p:cNvPr>
          <p:cNvSpPr txBox="1"/>
          <p:nvPr/>
        </p:nvSpPr>
        <p:spPr>
          <a:xfrm>
            <a:off x="7781731" y="1177603"/>
            <a:ext cx="4283269" cy="400110"/>
          </a:xfrm>
          <a:prstGeom prst="rect">
            <a:avLst/>
          </a:prstGeom>
          <a:noFill/>
        </p:spPr>
        <p:txBody>
          <a:bodyPr wrap="square" rtlCol="0">
            <a:spAutoFit/>
          </a:bodyPr>
          <a:lstStyle/>
          <a:p>
            <a:r>
              <a:rPr lang="es-CO" sz="2000" b="1" dirty="0">
                <a:highlight>
                  <a:srgbClr val="FFFF00"/>
                </a:highlight>
                <a:latin typeface="Times New Roman" panose="02020603050405020304" pitchFamily="18" charset="0"/>
                <a:cs typeface="Times New Roman" panose="02020603050405020304" pitchFamily="18" charset="0"/>
              </a:rPr>
              <a:t>¿Cuál es el punto real dónde ubicar?</a:t>
            </a:r>
          </a:p>
        </p:txBody>
      </p:sp>
      <p:pic>
        <p:nvPicPr>
          <p:cNvPr id="9" name="Imagen 8">
            <a:extLst>
              <a:ext uri="{FF2B5EF4-FFF2-40B4-BE49-F238E27FC236}">
                <a16:creationId xmlns:a16="http://schemas.microsoft.com/office/drawing/2014/main" id="{606F59C9-0E53-9523-CD39-DF02D12B0D7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643" t="4220" r="7258" b="5807"/>
          <a:stretch/>
        </p:blipFill>
        <p:spPr>
          <a:xfrm>
            <a:off x="127000" y="1596999"/>
            <a:ext cx="5620657" cy="4243964"/>
          </a:xfrm>
          <a:prstGeom prst="rect">
            <a:avLst/>
          </a:prstGeom>
        </p:spPr>
      </p:pic>
      <p:sp>
        <p:nvSpPr>
          <p:cNvPr id="10" name="CuadroTexto 9">
            <a:extLst>
              <a:ext uri="{FF2B5EF4-FFF2-40B4-BE49-F238E27FC236}">
                <a16:creationId xmlns:a16="http://schemas.microsoft.com/office/drawing/2014/main" id="{A928A393-2594-345F-A31C-4449F368B1AB}"/>
              </a:ext>
            </a:extLst>
          </p:cNvPr>
          <p:cNvSpPr txBox="1"/>
          <p:nvPr/>
        </p:nvSpPr>
        <p:spPr>
          <a:xfrm>
            <a:off x="1732771" y="5831630"/>
            <a:ext cx="2409114" cy="369332"/>
          </a:xfrm>
          <a:prstGeom prst="rect">
            <a:avLst/>
          </a:prstGeom>
          <a:noFill/>
        </p:spPr>
        <p:txBody>
          <a:bodyPr wrap="square" rtlCol="0">
            <a:spAutoFit/>
          </a:bodyPr>
          <a:lstStyle/>
          <a:p>
            <a:r>
              <a:rPr lang="es-CO" dirty="0">
                <a:latin typeface="Times New Roman" panose="02020603050405020304" pitchFamily="18" charset="0"/>
                <a:cs typeface="Times New Roman" panose="02020603050405020304" pitchFamily="18" charset="0"/>
              </a:rPr>
              <a:t>Mascaras Referenciadas </a:t>
            </a:r>
          </a:p>
        </p:txBody>
      </p:sp>
      <p:sp>
        <p:nvSpPr>
          <p:cNvPr id="11" name="Rectángulo 10">
            <a:extLst>
              <a:ext uri="{FF2B5EF4-FFF2-40B4-BE49-F238E27FC236}">
                <a16:creationId xmlns:a16="http://schemas.microsoft.com/office/drawing/2014/main" id="{96DCC797-57AB-0259-006F-93E6E1DE24A8}"/>
              </a:ext>
            </a:extLst>
          </p:cNvPr>
          <p:cNvSpPr/>
          <p:nvPr/>
        </p:nvSpPr>
        <p:spPr>
          <a:xfrm>
            <a:off x="3827054" y="4584387"/>
            <a:ext cx="962660" cy="699796"/>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2E53C221-78C5-AC05-E696-4BC057370C79}"/>
              </a:ext>
            </a:extLst>
          </p:cNvPr>
          <p:cNvSpPr/>
          <p:nvPr/>
        </p:nvSpPr>
        <p:spPr>
          <a:xfrm>
            <a:off x="3827054" y="2383829"/>
            <a:ext cx="962660" cy="699796"/>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F71D6FBF-7265-202E-10E5-D0B6DAB65517}"/>
              </a:ext>
            </a:extLst>
          </p:cNvPr>
          <p:cNvSpPr/>
          <p:nvPr/>
        </p:nvSpPr>
        <p:spPr>
          <a:xfrm>
            <a:off x="884801" y="4584387"/>
            <a:ext cx="962660" cy="699796"/>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370EA42E-2A9C-ECBD-AAFE-346AFF772049}"/>
              </a:ext>
            </a:extLst>
          </p:cNvPr>
          <p:cNvSpPr/>
          <p:nvPr/>
        </p:nvSpPr>
        <p:spPr>
          <a:xfrm>
            <a:off x="884801" y="2383829"/>
            <a:ext cx="962660" cy="699796"/>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6" name="Imagen 15">
            <a:extLst>
              <a:ext uri="{FF2B5EF4-FFF2-40B4-BE49-F238E27FC236}">
                <a16:creationId xmlns:a16="http://schemas.microsoft.com/office/drawing/2014/main" id="{D46576DB-3FA7-757B-4823-9117066738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38" t="2858" r="51633" b="53730"/>
          <a:stretch/>
        </p:blipFill>
        <p:spPr>
          <a:xfrm>
            <a:off x="5973188" y="1577713"/>
            <a:ext cx="2294556" cy="1999469"/>
          </a:xfrm>
          <a:prstGeom prst="rect">
            <a:avLst/>
          </a:prstGeom>
        </p:spPr>
      </p:pic>
      <p:pic>
        <p:nvPicPr>
          <p:cNvPr id="18" name="Imagen 17">
            <a:extLst>
              <a:ext uri="{FF2B5EF4-FFF2-40B4-BE49-F238E27FC236}">
                <a16:creationId xmlns:a16="http://schemas.microsoft.com/office/drawing/2014/main" id="{3CA9D3AD-53FD-BA8E-DC09-9588FD49DE3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5522" t="4696" r="8699" b="54364"/>
          <a:stretch/>
        </p:blipFill>
        <p:spPr>
          <a:xfrm>
            <a:off x="9210922" y="1687650"/>
            <a:ext cx="2096277" cy="1879012"/>
          </a:xfrm>
          <a:prstGeom prst="rect">
            <a:avLst/>
          </a:prstGeom>
        </p:spPr>
      </p:pic>
      <p:pic>
        <p:nvPicPr>
          <p:cNvPr id="20" name="Imagen 19">
            <a:extLst>
              <a:ext uri="{FF2B5EF4-FFF2-40B4-BE49-F238E27FC236}">
                <a16:creationId xmlns:a16="http://schemas.microsoft.com/office/drawing/2014/main" id="{816157F0-7340-2A32-891D-1FB3B6876F6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250" t="52341" r="52857" b="7394"/>
          <a:stretch/>
        </p:blipFill>
        <p:spPr>
          <a:xfrm>
            <a:off x="6149264" y="3977292"/>
            <a:ext cx="2118480" cy="1828383"/>
          </a:xfrm>
          <a:prstGeom prst="rect">
            <a:avLst/>
          </a:prstGeom>
        </p:spPr>
      </p:pic>
      <p:pic>
        <p:nvPicPr>
          <p:cNvPr id="22" name="Imagen 21">
            <a:extLst>
              <a:ext uri="{FF2B5EF4-FFF2-40B4-BE49-F238E27FC236}">
                <a16:creationId xmlns:a16="http://schemas.microsoft.com/office/drawing/2014/main" id="{9CE03101-9E37-F0B1-6D9B-45851F99116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5523" t="52520" r="8775" b="7870"/>
          <a:stretch/>
        </p:blipFill>
        <p:spPr>
          <a:xfrm>
            <a:off x="9130808" y="4004865"/>
            <a:ext cx="2176391" cy="1800810"/>
          </a:xfrm>
          <a:prstGeom prst="rect">
            <a:avLst/>
          </a:prstGeom>
        </p:spPr>
      </p:pic>
      <p:cxnSp>
        <p:nvCxnSpPr>
          <p:cNvPr id="24" name="Conector: angular 23">
            <a:extLst>
              <a:ext uri="{FF2B5EF4-FFF2-40B4-BE49-F238E27FC236}">
                <a16:creationId xmlns:a16="http://schemas.microsoft.com/office/drawing/2014/main" id="{2C6D3BAE-010D-EFB2-B0CC-8C754B62A7D6}"/>
              </a:ext>
            </a:extLst>
          </p:cNvPr>
          <p:cNvCxnSpPr>
            <a:cxnSpLocks/>
            <a:stCxn id="14" idx="0"/>
            <a:endCxn id="16" idx="0"/>
          </p:cNvCxnSpPr>
          <p:nvPr/>
        </p:nvCxnSpPr>
        <p:spPr>
          <a:xfrm rot="5400000" flipH="1" flipV="1">
            <a:off x="3840240" y="-896396"/>
            <a:ext cx="806116" cy="5754335"/>
          </a:xfrm>
          <a:prstGeom prst="bentConnector3">
            <a:avLst>
              <a:gd name="adj1" fmla="val 10173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angular 26">
            <a:extLst>
              <a:ext uri="{FF2B5EF4-FFF2-40B4-BE49-F238E27FC236}">
                <a16:creationId xmlns:a16="http://schemas.microsoft.com/office/drawing/2014/main" id="{D611E55A-6E3C-44F7-7180-14E1CAB9A92F}"/>
              </a:ext>
            </a:extLst>
          </p:cNvPr>
          <p:cNvCxnSpPr>
            <a:cxnSpLocks/>
            <a:endCxn id="18" idx="2"/>
          </p:cNvCxnSpPr>
          <p:nvPr/>
        </p:nvCxnSpPr>
        <p:spPr>
          <a:xfrm>
            <a:off x="4243300" y="3097762"/>
            <a:ext cx="6015761" cy="468900"/>
          </a:xfrm>
          <a:prstGeom prst="bentConnector4">
            <a:avLst>
              <a:gd name="adj1" fmla="val 806"/>
              <a:gd name="adj2" fmla="val 1109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angular 32">
            <a:extLst>
              <a:ext uri="{FF2B5EF4-FFF2-40B4-BE49-F238E27FC236}">
                <a16:creationId xmlns:a16="http://schemas.microsoft.com/office/drawing/2014/main" id="{CC34E0D8-9EE3-2C81-2140-B53EB5AB8458}"/>
              </a:ext>
            </a:extLst>
          </p:cNvPr>
          <p:cNvCxnSpPr>
            <a:cxnSpLocks/>
            <a:endCxn id="20" idx="0"/>
          </p:cNvCxnSpPr>
          <p:nvPr/>
        </p:nvCxnSpPr>
        <p:spPr>
          <a:xfrm flipV="1">
            <a:off x="1363829" y="3977292"/>
            <a:ext cx="5844675" cy="614007"/>
          </a:xfrm>
          <a:prstGeom prst="bentConnector4">
            <a:avLst>
              <a:gd name="adj1" fmla="val -250"/>
              <a:gd name="adj2" fmla="val 12811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angular 37">
            <a:extLst>
              <a:ext uri="{FF2B5EF4-FFF2-40B4-BE49-F238E27FC236}">
                <a16:creationId xmlns:a16="http://schemas.microsoft.com/office/drawing/2014/main" id="{D1DA1F61-5A1B-F3FE-FE96-97D5FADCE3EB}"/>
              </a:ext>
            </a:extLst>
          </p:cNvPr>
          <p:cNvCxnSpPr>
            <a:cxnSpLocks/>
            <a:stCxn id="11" idx="2"/>
            <a:endCxn id="22" idx="2"/>
          </p:cNvCxnSpPr>
          <p:nvPr/>
        </p:nvCxnSpPr>
        <p:spPr>
          <a:xfrm rot="16200000" flipH="1">
            <a:off x="7002948" y="2589619"/>
            <a:ext cx="521492" cy="5910620"/>
          </a:xfrm>
          <a:prstGeom prst="bentConnector3">
            <a:avLst>
              <a:gd name="adj1" fmla="val 13667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ángulo 41">
            <a:extLst>
              <a:ext uri="{FF2B5EF4-FFF2-40B4-BE49-F238E27FC236}">
                <a16:creationId xmlns:a16="http://schemas.microsoft.com/office/drawing/2014/main" id="{746D3AD3-CC50-229B-D625-C1E8F9E2D0BE}"/>
              </a:ext>
            </a:extLst>
          </p:cNvPr>
          <p:cNvSpPr/>
          <p:nvPr/>
        </p:nvSpPr>
        <p:spPr>
          <a:xfrm>
            <a:off x="8289144" y="2030448"/>
            <a:ext cx="585311" cy="12542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200" b="1" dirty="0">
                <a:solidFill>
                  <a:schemeClr val="tx1"/>
                </a:solidFill>
              </a:rPr>
              <a:t>56-60</a:t>
            </a:r>
          </a:p>
          <a:p>
            <a:pPr algn="ctr"/>
            <a:r>
              <a:rPr lang="es-CO" sz="1200" b="1" dirty="0">
                <a:solidFill>
                  <a:schemeClr val="tx1"/>
                </a:solidFill>
              </a:rPr>
              <a:t>57-60</a:t>
            </a:r>
          </a:p>
          <a:p>
            <a:pPr algn="ctr"/>
            <a:r>
              <a:rPr lang="es-CO" sz="1200" b="1" dirty="0">
                <a:solidFill>
                  <a:schemeClr val="tx1"/>
                </a:solidFill>
              </a:rPr>
              <a:t>58-60</a:t>
            </a:r>
          </a:p>
          <a:p>
            <a:pPr algn="ctr"/>
            <a:r>
              <a:rPr lang="es-CO" sz="1200" b="1" dirty="0">
                <a:solidFill>
                  <a:schemeClr val="tx1"/>
                </a:solidFill>
              </a:rPr>
              <a:t>59-60</a:t>
            </a:r>
          </a:p>
          <a:p>
            <a:pPr algn="ctr"/>
            <a:r>
              <a:rPr lang="es-CO" sz="1200" b="1" dirty="0">
                <a:solidFill>
                  <a:schemeClr val="tx1"/>
                </a:solidFill>
              </a:rPr>
              <a:t>…</a:t>
            </a:r>
          </a:p>
        </p:txBody>
      </p:sp>
      <p:sp>
        <p:nvSpPr>
          <p:cNvPr id="43" name="Rectángulo 42">
            <a:extLst>
              <a:ext uri="{FF2B5EF4-FFF2-40B4-BE49-F238E27FC236}">
                <a16:creationId xmlns:a16="http://schemas.microsoft.com/office/drawing/2014/main" id="{56FE6205-9E92-A18F-9D16-3D20BBF4CBEA}"/>
              </a:ext>
            </a:extLst>
          </p:cNvPr>
          <p:cNvSpPr/>
          <p:nvPr/>
        </p:nvSpPr>
        <p:spPr>
          <a:xfrm>
            <a:off x="11351010" y="2000023"/>
            <a:ext cx="585311" cy="12542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200" b="1" dirty="0">
                <a:solidFill>
                  <a:schemeClr val="tx1"/>
                </a:solidFill>
              </a:rPr>
              <a:t>56-60</a:t>
            </a:r>
          </a:p>
          <a:p>
            <a:pPr algn="ctr"/>
            <a:r>
              <a:rPr lang="es-CO" sz="1200" b="1" dirty="0">
                <a:solidFill>
                  <a:schemeClr val="tx1"/>
                </a:solidFill>
              </a:rPr>
              <a:t>57-60</a:t>
            </a:r>
          </a:p>
          <a:p>
            <a:pPr algn="ctr"/>
            <a:r>
              <a:rPr lang="es-CO" sz="1200" b="1" dirty="0">
                <a:solidFill>
                  <a:schemeClr val="tx1"/>
                </a:solidFill>
              </a:rPr>
              <a:t>58-60</a:t>
            </a:r>
          </a:p>
          <a:p>
            <a:pPr algn="ctr"/>
            <a:r>
              <a:rPr lang="es-CO" sz="1200" b="1" dirty="0">
                <a:solidFill>
                  <a:schemeClr val="tx1"/>
                </a:solidFill>
              </a:rPr>
              <a:t>59-60</a:t>
            </a:r>
          </a:p>
          <a:p>
            <a:pPr algn="ctr"/>
            <a:r>
              <a:rPr lang="es-CO" sz="1200" b="1" dirty="0">
                <a:solidFill>
                  <a:schemeClr val="tx1"/>
                </a:solidFill>
              </a:rPr>
              <a:t>…</a:t>
            </a:r>
          </a:p>
        </p:txBody>
      </p:sp>
      <p:sp>
        <p:nvSpPr>
          <p:cNvPr id="44" name="Rectángulo 43">
            <a:extLst>
              <a:ext uri="{FF2B5EF4-FFF2-40B4-BE49-F238E27FC236}">
                <a16:creationId xmlns:a16="http://schemas.microsoft.com/office/drawing/2014/main" id="{C73BBB2C-24EC-0AFF-2DE1-7D334FF17BDA}"/>
              </a:ext>
            </a:extLst>
          </p:cNvPr>
          <p:cNvSpPr/>
          <p:nvPr/>
        </p:nvSpPr>
        <p:spPr>
          <a:xfrm>
            <a:off x="8289763" y="4310608"/>
            <a:ext cx="585311" cy="12542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200" b="1" dirty="0">
                <a:solidFill>
                  <a:schemeClr val="tx1"/>
                </a:solidFill>
              </a:rPr>
              <a:t>56-60</a:t>
            </a:r>
          </a:p>
          <a:p>
            <a:pPr algn="ctr"/>
            <a:r>
              <a:rPr lang="es-CO" sz="1200" b="1" dirty="0">
                <a:solidFill>
                  <a:schemeClr val="tx1"/>
                </a:solidFill>
              </a:rPr>
              <a:t>57-60</a:t>
            </a:r>
          </a:p>
          <a:p>
            <a:pPr algn="ctr"/>
            <a:r>
              <a:rPr lang="es-CO" sz="1200" b="1" dirty="0">
                <a:solidFill>
                  <a:schemeClr val="tx1"/>
                </a:solidFill>
              </a:rPr>
              <a:t>58-60</a:t>
            </a:r>
          </a:p>
          <a:p>
            <a:pPr algn="ctr"/>
            <a:r>
              <a:rPr lang="es-CO" sz="1200" b="1" dirty="0">
                <a:solidFill>
                  <a:schemeClr val="tx1"/>
                </a:solidFill>
              </a:rPr>
              <a:t>59-60</a:t>
            </a:r>
          </a:p>
          <a:p>
            <a:pPr algn="ctr"/>
            <a:r>
              <a:rPr lang="es-CO" sz="1200" b="1" dirty="0">
                <a:solidFill>
                  <a:schemeClr val="tx1"/>
                </a:solidFill>
              </a:rPr>
              <a:t>…</a:t>
            </a:r>
          </a:p>
        </p:txBody>
      </p:sp>
      <p:sp>
        <p:nvSpPr>
          <p:cNvPr id="45" name="Rectángulo 44">
            <a:extLst>
              <a:ext uri="{FF2B5EF4-FFF2-40B4-BE49-F238E27FC236}">
                <a16:creationId xmlns:a16="http://schemas.microsoft.com/office/drawing/2014/main" id="{588CF982-4154-B37A-79DF-1AA41F9B3212}"/>
              </a:ext>
            </a:extLst>
          </p:cNvPr>
          <p:cNvSpPr/>
          <p:nvPr/>
        </p:nvSpPr>
        <p:spPr>
          <a:xfrm>
            <a:off x="11340021" y="4310608"/>
            <a:ext cx="585311" cy="12542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200" b="1" dirty="0">
                <a:solidFill>
                  <a:schemeClr val="tx1"/>
                </a:solidFill>
              </a:rPr>
              <a:t>56-60</a:t>
            </a:r>
          </a:p>
          <a:p>
            <a:pPr algn="ctr"/>
            <a:r>
              <a:rPr lang="es-CO" sz="1200" b="1" dirty="0">
                <a:solidFill>
                  <a:schemeClr val="tx1"/>
                </a:solidFill>
              </a:rPr>
              <a:t>57-60</a:t>
            </a:r>
          </a:p>
          <a:p>
            <a:pPr algn="ctr"/>
            <a:r>
              <a:rPr lang="es-CO" sz="1200" b="1" dirty="0">
                <a:solidFill>
                  <a:schemeClr val="tx1"/>
                </a:solidFill>
              </a:rPr>
              <a:t>58-60</a:t>
            </a:r>
          </a:p>
          <a:p>
            <a:pPr algn="ctr"/>
            <a:r>
              <a:rPr lang="es-CO" sz="1200" b="1" dirty="0">
                <a:solidFill>
                  <a:schemeClr val="tx1"/>
                </a:solidFill>
              </a:rPr>
              <a:t>59-60</a:t>
            </a:r>
          </a:p>
          <a:p>
            <a:pPr algn="ctr"/>
            <a:r>
              <a:rPr lang="es-CO" sz="1200" b="1" dirty="0">
                <a:solidFill>
                  <a:schemeClr val="tx1"/>
                </a:solidFill>
              </a:rPr>
              <a:t>…</a:t>
            </a:r>
          </a:p>
        </p:txBody>
      </p:sp>
    </p:spTree>
    <p:extLst>
      <p:ext uri="{BB962C8B-B14F-4D97-AF65-F5344CB8AC3E}">
        <p14:creationId xmlns:p14="http://schemas.microsoft.com/office/powerpoint/2010/main" val="1039935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87374" y="87745"/>
            <a:ext cx="4415122" cy="591763"/>
          </a:xfrm>
        </p:spPr>
        <p:txBody>
          <a:bodyPr/>
          <a:lstStyle/>
          <a:p>
            <a:r>
              <a:rPr lang="es-CO" dirty="0">
                <a:latin typeface="Times New Roman" panose="02020603050405020304" pitchFamily="18" charset="0"/>
                <a:cs typeface="Times New Roman" panose="02020603050405020304" pitchFamily="18" charset="0"/>
              </a:rPr>
              <a:t>Simulaciones adicionales </a:t>
            </a:r>
          </a:p>
        </p:txBody>
      </p:sp>
      <p:sp>
        <p:nvSpPr>
          <p:cNvPr id="6" name="CuadroTexto 5"/>
          <p:cNvSpPr txBox="1"/>
          <p:nvPr/>
        </p:nvSpPr>
        <p:spPr>
          <a:xfrm>
            <a:off x="1972963" y="6570921"/>
            <a:ext cx="2243943" cy="369332"/>
          </a:xfrm>
          <a:prstGeom prst="rect">
            <a:avLst/>
          </a:prstGeom>
          <a:noFill/>
        </p:spPr>
        <p:txBody>
          <a:bodyPr wrap="square" rtlCol="0">
            <a:spAutoFit/>
          </a:bodyPr>
          <a:lstStyle/>
          <a:p>
            <a:r>
              <a:rPr lang="es-CO" i="1" dirty="0" err="1">
                <a:latin typeface="Times New Roman" panose="02020603050405020304" pitchFamily="18" charset="0"/>
                <a:cs typeface="Times New Roman" panose="02020603050405020304" pitchFamily="18" charset="0"/>
              </a:rPr>
              <a:t>Ɵs</a:t>
            </a:r>
            <a:r>
              <a:rPr lang="es-CO" i="1" dirty="0">
                <a:latin typeface="Times New Roman" panose="02020603050405020304" pitchFamily="18" charset="0"/>
                <a:cs typeface="Times New Roman" panose="02020603050405020304" pitchFamily="18" charset="0"/>
              </a:rPr>
              <a:t> =7; </a:t>
            </a:r>
            <a:r>
              <a:rPr lang="es-CO" i="1" dirty="0" err="1">
                <a:latin typeface="Times New Roman" panose="02020603050405020304" pitchFamily="18" charset="0"/>
                <a:cs typeface="Times New Roman" panose="02020603050405020304" pitchFamily="18" charset="0"/>
              </a:rPr>
              <a:t>Ɵb</a:t>
            </a:r>
            <a:r>
              <a:rPr lang="es-CO" i="1" dirty="0">
                <a:latin typeface="Times New Roman" panose="02020603050405020304" pitchFamily="18" charset="0"/>
                <a:cs typeface="Times New Roman" panose="02020603050405020304" pitchFamily="18" charset="0"/>
              </a:rPr>
              <a:t>=2; </a:t>
            </a:r>
            <a:r>
              <a:rPr lang="es-CO" i="1" dirty="0" err="1">
                <a:latin typeface="Times New Roman" panose="02020603050405020304" pitchFamily="18" charset="0"/>
                <a:cs typeface="Times New Roman" panose="02020603050405020304" pitchFamily="18" charset="0"/>
              </a:rPr>
              <a:t>hc</a:t>
            </a:r>
            <a:r>
              <a:rPr lang="es-CO" i="1" dirty="0">
                <a:latin typeface="Times New Roman" panose="02020603050405020304" pitchFamily="18" charset="0"/>
                <a:cs typeface="Times New Roman" panose="02020603050405020304" pitchFamily="18" charset="0"/>
              </a:rPr>
              <a:t>=10</a:t>
            </a:r>
            <a:r>
              <a:rPr lang="es-CO" b="1" i="1" dirty="0">
                <a:latin typeface="Times New Roman" panose="02020603050405020304" pitchFamily="18" charset="0"/>
                <a:cs typeface="Times New Roman" panose="02020603050405020304" pitchFamily="18" charset="0"/>
              </a:rPr>
              <a:t>.</a:t>
            </a:r>
          </a:p>
        </p:txBody>
      </p:sp>
      <p:sp>
        <p:nvSpPr>
          <p:cNvPr id="10" name="CuadroTexto 9">
            <a:extLst>
              <a:ext uri="{FF2B5EF4-FFF2-40B4-BE49-F238E27FC236}">
                <a16:creationId xmlns:a16="http://schemas.microsoft.com/office/drawing/2014/main" id="{7F7ED68C-CFFA-E292-692C-5BD2E242CA1B}"/>
              </a:ext>
            </a:extLst>
          </p:cNvPr>
          <p:cNvSpPr txBox="1"/>
          <p:nvPr/>
        </p:nvSpPr>
        <p:spPr>
          <a:xfrm>
            <a:off x="0" y="6332941"/>
            <a:ext cx="3778898" cy="584775"/>
          </a:xfrm>
          <a:prstGeom prst="rect">
            <a:avLst/>
          </a:prstGeom>
          <a:noFill/>
        </p:spPr>
        <p:txBody>
          <a:bodyPr wrap="square" rtlCol="0">
            <a:spAutoFit/>
          </a:bodyPr>
          <a:lstStyle/>
          <a:p>
            <a:r>
              <a:rPr lang="es-CO" sz="1600" i="1" dirty="0">
                <a:latin typeface="Times New Roman" panose="02020603050405020304" pitchFamily="18" charset="0"/>
                <a:cs typeface="Times New Roman" panose="02020603050405020304" pitchFamily="18" charset="0"/>
              </a:rPr>
              <a:t>Temperatura = 31°C</a:t>
            </a:r>
          </a:p>
          <a:p>
            <a:r>
              <a:rPr lang="es-CO" sz="1600" i="1" dirty="0">
                <a:latin typeface="Times New Roman" panose="02020603050405020304" pitchFamily="18" charset="0"/>
                <a:cs typeface="Times New Roman" panose="02020603050405020304" pitchFamily="18" charset="0"/>
              </a:rPr>
              <a:t> Salinidad = 0,1PSU</a:t>
            </a:r>
          </a:p>
        </p:txBody>
      </p:sp>
      <p:sp>
        <p:nvSpPr>
          <p:cNvPr id="23" name="Rectángulo 22"/>
          <p:cNvSpPr/>
          <p:nvPr/>
        </p:nvSpPr>
        <p:spPr>
          <a:xfrm>
            <a:off x="887374" y="591087"/>
            <a:ext cx="5650008" cy="369332"/>
          </a:xfrm>
          <a:prstGeom prst="rect">
            <a:avLst/>
          </a:prstGeom>
        </p:spPr>
        <p:txBody>
          <a:bodyPr wrap="none">
            <a:spAutoFit/>
          </a:bodyPr>
          <a:lstStyle/>
          <a:p>
            <a:r>
              <a:rPr lang="es-CO" dirty="0">
                <a:solidFill>
                  <a:schemeClr val="bg1"/>
                </a:solidFill>
                <a:latin typeface="Times New Roman" panose="02020603050405020304" pitchFamily="18" charset="0"/>
                <a:cs typeface="Times New Roman" panose="02020603050405020304" pitchFamily="18" charset="0"/>
              </a:rPr>
              <a:t>Redefinir [I,J] Río. Verificar distribución en la vertical Cte.</a:t>
            </a:r>
          </a:p>
        </p:txBody>
      </p:sp>
      <p:sp>
        <p:nvSpPr>
          <p:cNvPr id="3" name="Rectángulo 2">
            <a:extLst>
              <a:ext uri="{FF2B5EF4-FFF2-40B4-BE49-F238E27FC236}">
                <a16:creationId xmlns:a16="http://schemas.microsoft.com/office/drawing/2014/main" id="{4F562343-F781-F371-426C-341CB2951A57}"/>
              </a:ext>
            </a:extLst>
          </p:cNvPr>
          <p:cNvSpPr/>
          <p:nvPr/>
        </p:nvSpPr>
        <p:spPr>
          <a:xfrm>
            <a:off x="83976" y="1222309"/>
            <a:ext cx="12036489" cy="5097758"/>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7" name="Imagen 16">
            <a:extLst>
              <a:ext uri="{FF2B5EF4-FFF2-40B4-BE49-F238E27FC236}">
                <a16:creationId xmlns:a16="http://schemas.microsoft.com/office/drawing/2014/main" id="{EA341A49-63D3-F730-1B47-DEDBB63243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687" r="36391"/>
          <a:stretch/>
        </p:blipFill>
        <p:spPr>
          <a:xfrm>
            <a:off x="3150311" y="1354361"/>
            <a:ext cx="2729455" cy="2412834"/>
          </a:xfrm>
          <a:prstGeom prst="rect">
            <a:avLst/>
          </a:prstGeom>
        </p:spPr>
      </p:pic>
      <p:pic>
        <p:nvPicPr>
          <p:cNvPr id="20" name="Imagen 19">
            <a:extLst>
              <a:ext uri="{FF2B5EF4-FFF2-40B4-BE49-F238E27FC236}">
                <a16:creationId xmlns:a16="http://schemas.microsoft.com/office/drawing/2014/main" id="{5D419BCC-72DA-B62D-E713-3EF98A7B8AD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71" r="36391" b="7873"/>
          <a:stretch/>
        </p:blipFill>
        <p:spPr>
          <a:xfrm>
            <a:off x="301290" y="3846465"/>
            <a:ext cx="2729455" cy="2409751"/>
          </a:xfrm>
          <a:prstGeom prst="rect">
            <a:avLst/>
          </a:prstGeom>
        </p:spPr>
      </p:pic>
      <p:pic>
        <p:nvPicPr>
          <p:cNvPr id="27" name="Imagen 26">
            <a:extLst>
              <a:ext uri="{FF2B5EF4-FFF2-40B4-BE49-F238E27FC236}">
                <a16:creationId xmlns:a16="http://schemas.microsoft.com/office/drawing/2014/main" id="{6016115C-30CE-8026-F974-1DB772233AB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054" r="36208" b="8606"/>
          <a:stretch/>
        </p:blipFill>
        <p:spPr>
          <a:xfrm>
            <a:off x="3205689" y="3850995"/>
            <a:ext cx="2729454" cy="2409751"/>
          </a:xfrm>
          <a:prstGeom prst="rect">
            <a:avLst/>
          </a:prstGeom>
        </p:spPr>
      </p:pic>
      <p:sp>
        <p:nvSpPr>
          <p:cNvPr id="4" name="CuadroTexto 3">
            <a:extLst>
              <a:ext uri="{FF2B5EF4-FFF2-40B4-BE49-F238E27FC236}">
                <a16:creationId xmlns:a16="http://schemas.microsoft.com/office/drawing/2014/main" id="{646155DB-E99B-B810-4143-6FE64BCF44BE}"/>
              </a:ext>
            </a:extLst>
          </p:cNvPr>
          <p:cNvSpPr txBox="1"/>
          <p:nvPr/>
        </p:nvSpPr>
        <p:spPr>
          <a:xfrm rot="16200000">
            <a:off x="-568678" y="2909753"/>
            <a:ext cx="1506987" cy="369332"/>
          </a:xfrm>
          <a:prstGeom prst="rect">
            <a:avLst/>
          </a:prstGeom>
          <a:noFill/>
        </p:spPr>
        <p:txBody>
          <a:bodyPr wrap="square" rtlCol="0">
            <a:spAutoFit/>
          </a:bodyPr>
          <a:lstStyle/>
          <a:p>
            <a:r>
              <a:rPr lang="es-CO" b="1" i="1" dirty="0">
                <a:latin typeface="Times New Roman" panose="02020603050405020304" pitchFamily="18" charset="0"/>
                <a:cs typeface="Times New Roman" panose="02020603050405020304" pitchFamily="18" charset="0"/>
              </a:rPr>
              <a:t>Km 000</a:t>
            </a:r>
          </a:p>
        </p:txBody>
      </p:sp>
      <p:pic>
        <p:nvPicPr>
          <p:cNvPr id="29" name="Imagen 28">
            <a:extLst>
              <a:ext uri="{FF2B5EF4-FFF2-40B4-BE49-F238E27FC236}">
                <a16:creationId xmlns:a16="http://schemas.microsoft.com/office/drawing/2014/main" id="{9342858A-D9D6-112C-2A02-9F111FD5974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281" r="36576" b="7678"/>
          <a:stretch/>
        </p:blipFill>
        <p:spPr>
          <a:xfrm>
            <a:off x="9253880" y="1277665"/>
            <a:ext cx="2729455" cy="2409751"/>
          </a:xfrm>
          <a:prstGeom prst="rect">
            <a:avLst/>
          </a:prstGeom>
        </p:spPr>
      </p:pic>
      <p:pic>
        <p:nvPicPr>
          <p:cNvPr id="31" name="Imagen 30">
            <a:extLst>
              <a:ext uri="{FF2B5EF4-FFF2-40B4-BE49-F238E27FC236}">
                <a16:creationId xmlns:a16="http://schemas.microsoft.com/office/drawing/2014/main" id="{CC0988C8-01EF-035B-2419-36EAEE5AD0F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575" r="36945" b="7368"/>
          <a:stretch/>
        </p:blipFill>
        <p:spPr>
          <a:xfrm>
            <a:off x="6393446" y="3808040"/>
            <a:ext cx="2729456" cy="2409750"/>
          </a:xfrm>
          <a:prstGeom prst="rect">
            <a:avLst/>
          </a:prstGeom>
        </p:spPr>
      </p:pic>
      <p:pic>
        <p:nvPicPr>
          <p:cNvPr id="35" name="Imagen 34">
            <a:extLst>
              <a:ext uri="{FF2B5EF4-FFF2-40B4-BE49-F238E27FC236}">
                <a16:creationId xmlns:a16="http://schemas.microsoft.com/office/drawing/2014/main" id="{537C2C81-9DDE-144C-DA9D-DF76D40ABC3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9281" r="36392" b="8142"/>
          <a:stretch/>
        </p:blipFill>
        <p:spPr>
          <a:xfrm>
            <a:off x="9318038" y="3850996"/>
            <a:ext cx="2691672" cy="2409750"/>
          </a:xfrm>
          <a:prstGeom prst="rect">
            <a:avLst/>
          </a:prstGeom>
        </p:spPr>
      </p:pic>
      <p:cxnSp>
        <p:nvCxnSpPr>
          <p:cNvPr id="37" name="Conector recto 36">
            <a:extLst>
              <a:ext uri="{FF2B5EF4-FFF2-40B4-BE49-F238E27FC236}">
                <a16:creationId xmlns:a16="http://schemas.microsoft.com/office/drawing/2014/main" id="{C71C67A1-138D-8AAC-381F-1612A259736C}"/>
              </a:ext>
            </a:extLst>
          </p:cNvPr>
          <p:cNvCxnSpPr>
            <a:cxnSpLocks/>
          </p:cNvCxnSpPr>
          <p:nvPr/>
        </p:nvCxnSpPr>
        <p:spPr>
          <a:xfrm>
            <a:off x="3155233" y="1222309"/>
            <a:ext cx="0" cy="5097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06C2A40A-5D33-D404-1FEF-85319FCC7B24}"/>
              </a:ext>
            </a:extLst>
          </p:cNvPr>
          <p:cNvCxnSpPr>
            <a:cxnSpLocks/>
          </p:cNvCxnSpPr>
          <p:nvPr/>
        </p:nvCxnSpPr>
        <p:spPr>
          <a:xfrm>
            <a:off x="5966683" y="1222309"/>
            <a:ext cx="18916" cy="5097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F8B5B5DC-1424-468A-91F6-7B2C344FC047}"/>
              </a:ext>
            </a:extLst>
          </p:cNvPr>
          <p:cNvCxnSpPr>
            <a:cxnSpLocks/>
          </p:cNvCxnSpPr>
          <p:nvPr/>
        </p:nvCxnSpPr>
        <p:spPr>
          <a:xfrm flipH="1">
            <a:off x="315024" y="1222309"/>
            <a:ext cx="40577" cy="5097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232C2E37-D040-EE32-3569-4D611DEF13C2}"/>
              </a:ext>
            </a:extLst>
          </p:cNvPr>
          <p:cNvCxnSpPr>
            <a:cxnSpLocks/>
          </p:cNvCxnSpPr>
          <p:nvPr/>
        </p:nvCxnSpPr>
        <p:spPr>
          <a:xfrm>
            <a:off x="6335486" y="1222309"/>
            <a:ext cx="0" cy="51044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6F6D32D8-F633-F9D5-AB95-0AB676657F69}"/>
              </a:ext>
            </a:extLst>
          </p:cNvPr>
          <p:cNvCxnSpPr>
            <a:cxnSpLocks/>
          </p:cNvCxnSpPr>
          <p:nvPr/>
        </p:nvCxnSpPr>
        <p:spPr>
          <a:xfrm>
            <a:off x="9169499" y="1222309"/>
            <a:ext cx="37784" cy="51044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ector recto 54">
            <a:extLst>
              <a:ext uri="{FF2B5EF4-FFF2-40B4-BE49-F238E27FC236}">
                <a16:creationId xmlns:a16="http://schemas.microsoft.com/office/drawing/2014/main" id="{5C90DBC8-835B-167E-A31B-CB0B1CE977AB}"/>
              </a:ext>
            </a:extLst>
          </p:cNvPr>
          <p:cNvCxnSpPr>
            <a:cxnSpLocks/>
            <a:endCxn id="3" idx="3"/>
          </p:cNvCxnSpPr>
          <p:nvPr/>
        </p:nvCxnSpPr>
        <p:spPr>
          <a:xfrm>
            <a:off x="6335486" y="3771188"/>
            <a:ext cx="57849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79177896-8153-B9CB-8599-3677A291CF83}"/>
              </a:ext>
            </a:extLst>
          </p:cNvPr>
          <p:cNvCxnSpPr>
            <a:cxnSpLocks/>
          </p:cNvCxnSpPr>
          <p:nvPr/>
        </p:nvCxnSpPr>
        <p:spPr>
          <a:xfrm flipV="1">
            <a:off x="315024" y="3767195"/>
            <a:ext cx="5670574" cy="39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CuadroTexto 59">
            <a:extLst>
              <a:ext uri="{FF2B5EF4-FFF2-40B4-BE49-F238E27FC236}">
                <a16:creationId xmlns:a16="http://schemas.microsoft.com/office/drawing/2014/main" id="{378F6526-4FA1-42D7-0914-693350EFFDD6}"/>
              </a:ext>
            </a:extLst>
          </p:cNvPr>
          <p:cNvSpPr txBox="1"/>
          <p:nvPr/>
        </p:nvSpPr>
        <p:spPr>
          <a:xfrm rot="16200000">
            <a:off x="5423035" y="3161937"/>
            <a:ext cx="1455574" cy="369332"/>
          </a:xfrm>
          <a:prstGeom prst="rect">
            <a:avLst/>
          </a:prstGeom>
          <a:noFill/>
        </p:spPr>
        <p:txBody>
          <a:bodyPr wrap="square" rtlCol="0">
            <a:spAutoFit/>
          </a:bodyPr>
          <a:lstStyle/>
          <a:p>
            <a:r>
              <a:rPr lang="es-CO" b="1" i="1" dirty="0">
                <a:latin typeface="Times New Roman" panose="02020603050405020304" pitchFamily="18" charset="0"/>
                <a:cs typeface="Times New Roman" panose="02020603050405020304" pitchFamily="18" charset="0"/>
              </a:rPr>
              <a:t>Km  0250</a:t>
            </a:r>
          </a:p>
        </p:txBody>
      </p:sp>
      <p:sp>
        <p:nvSpPr>
          <p:cNvPr id="63" name="CuadroTexto 62">
            <a:extLst>
              <a:ext uri="{FF2B5EF4-FFF2-40B4-BE49-F238E27FC236}">
                <a16:creationId xmlns:a16="http://schemas.microsoft.com/office/drawing/2014/main" id="{67F7B5E4-E025-F6B3-AEC7-91B8937D2C26}"/>
              </a:ext>
            </a:extLst>
          </p:cNvPr>
          <p:cNvSpPr txBox="1"/>
          <p:nvPr/>
        </p:nvSpPr>
        <p:spPr>
          <a:xfrm>
            <a:off x="4807413" y="3311647"/>
            <a:ext cx="882839" cy="307777"/>
          </a:xfrm>
          <a:prstGeom prst="rect">
            <a:avLst/>
          </a:prstGeom>
          <a:noFill/>
        </p:spPr>
        <p:txBody>
          <a:bodyPr wrap="square" rtlCol="0">
            <a:spAutoFit/>
          </a:bodyPr>
          <a:lstStyle/>
          <a:p>
            <a:r>
              <a:rPr lang="es-CO" sz="1400" i="1" dirty="0">
                <a:latin typeface="Times New Roman" panose="02020603050405020304" pitchFamily="18" charset="0"/>
                <a:cs typeface="Times New Roman" panose="02020603050405020304" pitchFamily="18" charset="0"/>
              </a:rPr>
              <a:t>05/06/23</a:t>
            </a:r>
          </a:p>
        </p:txBody>
      </p:sp>
      <p:sp>
        <p:nvSpPr>
          <p:cNvPr id="64" name="CuadroTexto 63">
            <a:extLst>
              <a:ext uri="{FF2B5EF4-FFF2-40B4-BE49-F238E27FC236}">
                <a16:creationId xmlns:a16="http://schemas.microsoft.com/office/drawing/2014/main" id="{5371DE16-1648-3AAE-BB38-C835CB1BB737}"/>
              </a:ext>
            </a:extLst>
          </p:cNvPr>
          <p:cNvSpPr txBox="1"/>
          <p:nvPr/>
        </p:nvSpPr>
        <p:spPr>
          <a:xfrm>
            <a:off x="1911349" y="5938278"/>
            <a:ext cx="882839" cy="307777"/>
          </a:xfrm>
          <a:prstGeom prst="rect">
            <a:avLst/>
          </a:prstGeom>
          <a:noFill/>
        </p:spPr>
        <p:txBody>
          <a:bodyPr wrap="square" rtlCol="0">
            <a:spAutoFit/>
          </a:bodyPr>
          <a:lstStyle/>
          <a:p>
            <a:r>
              <a:rPr lang="es-CO" sz="1400" i="1" dirty="0">
                <a:latin typeface="Times New Roman" panose="02020603050405020304" pitchFamily="18" charset="0"/>
                <a:cs typeface="Times New Roman" panose="02020603050405020304" pitchFamily="18" charset="0"/>
              </a:rPr>
              <a:t>14/06/23</a:t>
            </a:r>
          </a:p>
        </p:txBody>
      </p:sp>
      <p:sp>
        <p:nvSpPr>
          <p:cNvPr id="66" name="CuadroTexto 65">
            <a:extLst>
              <a:ext uri="{FF2B5EF4-FFF2-40B4-BE49-F238E27FC236}">
                <a16:creationId xmlns:a16="http://schemas.microsoft.com/office/drawing/2014/main" id="{419433D8-7690-47A9-280D-4ECB7DDF741E}"/>
              </a:ext>
            </a:extLst>
          </p:cNvPr>
          <p:cNvSpPr txBox="1"/>
          <p:nvPr/>
        </p:nvSpPr>
        <p:spPr>
          <a:xfrm>
            <a:off x="4861076" y="5983829"/>
            <a:ext cx="882839" cy="307777"/>
          </a:xfrm>
          <a:prstGeom prst="rect">
            <a:avLst/>
          </a:prstGeom>
          <a:noFill/>
        </p:spPr>
        <p:txBody>
          <a:bodyPr wrap="square" rtlCol="0">
            <a:spAutoFit/>
          </a:bodyPr>
          <a:lstStyle/>
          <a:p>
            <a:r>
              <a:rPr lang="es-CO" sz="1400" i="1" dirty="0">
                <a:latin typeface="Times New Roman" panose="02020603050405020304" pitchFamily="18" charset="0"/>
                <a:cs typeface="Times New Roman" panose="02020603050405020304" pitchFamily="18" charset="0"/>
              </a:rPr>
              <a:t>28/06/23</a:t>
            </a:r>
          </a:p>
        </p:txBody>
      </p:sp>
      <p:sp>
        <p:nvSpPr>
          <p:cNvPr id="67" name="CuadroTexto 66">
            <a:extLst>
              <a:ext uri="{FF2B5EF4-FFF2-40B4-BE49-F238E27FC236}">
                <a16:creationId xmlns:a16="http://schemas.microsoft.com/office/drawing/2014/main" id="{0D365A8B-A6D5-79F0-1DC6-9EC721A0DBED}"/>
              </a:ext>
            </a:extLst>
          </p:cNvPr>
          <p:cNvSpPr txBox="1"/>
          <p:nvPr/>
        </p:nvSpPr>
        <p:spPr>
          <a:xfrm>
            <a:off x="10908083" y="3408056"/>
            <a:ext cx="882839" cy="307777"/>
          </a:xfrm>
          <a:prstGeom prst="rect">
            <a:avLst/>
          </a:prstGeom>
          <a:noFill/>
        </p:spPr>
        <p:txBody>
          <a:bodyPr wrap="square" rtlCol="0">
            <a:spAutoFit/>
          </a:bodyPr>
          <a:lstStyle/>
          <a:p>
            <a:r>
              <a:rPr lang="es-CO" sz="1400" i="1" dirty="0">
                <a:latin typeface="Times New Roman" panose="02020603050405020304" pitchFamily="18" charset="0"/>
                <a:cs typeface="Times New Roman" panose="02020603050405020304" pitchFamily="18" charset="0"/>
              </a:rPr>
              <a:t>05/06/23</a:t>
            </a:r>
          </a:p>
        </p:txBody>
      </p:sp>
      <p:sp>
        <p:nvSpPr>
          <p:cNvPr id="68" name="CuadroTexto 67">
            <a:extLst>
              <a:ext uri="{FF2B5EF4-FFF2-40B4-BE49-F238E27FC236}">
                <a16:creationId xmlns:a16="http://schemas.microsoft.com/office/drawing/2014/main" id="{1B5C60CD-79EC-402E-ECD4-1139C002612D}"/>
              </a:ext>
            </a:extLst>
          </p:cNvPr>
          <p:cNvSpPr txBox="1"/>
          <p:nvPr/>
        </p:nvSpPr>
        <p:spPr>
          <a:xfrm>
            <a:off x="7871607" y="5959354"/>
            <a:ext cx="882839" cy="307777"/>
          </a:xfrm>
          <a:prstGeom prst="rect">
            <a:avLst/>
          </a:prstGeom>
          <a:noFill/>
        </p:spPr>
        <p:txBody>
          <a:bodyPr wrap="square" rtlCol="0">
            <a:spAutoFit/>
          </a:bodyPr>
          <a:lstStyle/>
          <a:p>
            <a:r>
              <a:rPr lang="es-CO" sz="1400" i="1" dirty="0">
                <a:latin typeface="Times New Roman" panose="02020603050405020304" pitchFamily="18" charset="0"/>
                <a:cs typeface="Times New Roman" panose="02020603050405020304" pitchFamily="18" charset="0"/>
              </a:rPr>
              <a:t>14/06/23</a:t>
            </a:r>
          </a:p>
        </p:txBody>
      </p:sp>
      <p:sp>
        <p:nvSpPr>
          <p:cNvPr id="70" name="CuadroTexto 69">
            <a:extLst>
              <a:ext uri="{FF2B5EF4-FFF2-40B4-BE49-F238E27FC236}">
                <a16:creationId xmlns:a16="http://schemas.microsoft.com/office/drawing/2014/main" id="{6333BF1A-E271-F798-79BE-C3999FDF9BFE}"/>
              </a:ext>
            </a:extLst>
          </p:cNvPr>
          <p:cNvSpPr txBox="1"/>
          <p:nvPr/>
        </p:nvSpPr>
        <p:spPr>
          <a:xfrm>
            <a:off x="10912918" y="5965101"/>
            <a:ext cx="882839" cy="307777"/>
          </a:xfrm>
          <a:prstGeom prst="rect">
            <a:avLst/>
          </a:prstGeom>
          <a:noFill/>
        </p:spPr>
        <p:txBody>
          <a:bodyPr wrap="square" rtlCol="0">
            <a:spAutoFit/>
          </a:bodyPr>
          <a:lstStyle/>
          <a:p>
            <a:r>
              <a:rPr lang="es-CO" sz="1400" i="1" dirty="0">
                <a:latin typeface="Times New Roman" panose="02020603050405020304" pitchFamily="18" charset="0"/>
                <a:cs typeface="Times New Roman" panose="02020603050405020304" pitchFamily="18" charset="0"/>
              </a:rPr>
              <a:t>28/06/23</a:t>
            </a:r>
          </a:p>
        </p:txBody>
      </p:sp>
      <p:pic>
        <p:nvPicPr>
          <p:cNvPr id="7" name="Imagen 6">
            <a:extLst>
              <a:ext uri="{FF2B5EF4-FFF2-40B4-BE49-F238E27FC236}">
                <a16:creationId xmlns:a16="http://schemas.microsoft.com/office/drawing/2014/main" id="{1688CEF5-EBFD-7276-165D-AF835900764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241" r="5911"/>
          <a:stretch/>
        </p:blipFill>
        <p:spPr>
          <a:xfrm>
            <a:off x="417850" y="1333046"/>
            <a:ext cx="2618011" cy="2303204"/>
          </a:xfrm>
          <a:prstGeom prst="rect">
            <a:avLst/>
          </a:prstGeom>
        </p:spPr>
      </p:pic>
      <p:pic>
        <p:nvPicPr>
          <p:cNvPr id="8" name="Imagen 7">
            <a:extLst>
              <a:ext uri="{FF2B5EF4-FFF2-40B4-BE49-F238E27FC236}">
                <a16:creationId xmlns:a16="http://schemas.microsoft.com/office/drawing/2014/main" id="{5FEE0CF0-CE72-0210-7DB9-2F9CB8B7AC2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456" t="2032" r="4967"/>
          <a:stretch/>
        </p:blipFill>
        <p:spPr>
          <a:xfrm>
            <a:off x="6419314" y="1321087"/>
            <a:ext cx="2667485" cy="2356007"/>
          </a:xfrm>
          <a:prstGeom prst="rect">
            <a:avLst/>
          </a:prstGeom>
        </p:spPr>
      </p:pic>
    </p:spTree>
    <p:extLst>
      <p:ext uri="{BB962C8B-B14F-4D97-AF65-F5344CB8AC3E}">
        <p14:creationId xmlns:p14="http://schemas.microsoft.com/office/powerpoint/2010/main" val="233017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AC98DDED-08C8-06BD-86E8-FFC8DD46067B}"/>
              </a:ext>
            </a:extLst>
          </p:cNvPr>
          <p:cNvSpPr>
            <a:spLocks noGrp="1"/>
          </p:cNvSpPr>
          <p:nvPr>
            <p:ph type="title"/>
          </p:nvPr>
        </p:nvSpPr>
        <p:spPr>
          <a:xfrm>
            <a:off x="884801" y="390829"/>
            <a:ext cx="4191051" cy="575824"/>
          </a:xfrm>
        </p:spPr>
        <p:txBody>
          <a:bodyPr>
            <a:normAutofit fontScale="90000"/>
          </a:bodyPr>
          <a:lstStyle/>
          <a:p>
            <a:r>
              <a:rPr lang="es-MX" sz="3200" dirty="0">
                <a:latin typeface="Times New Roman" panose="02020603050405020304" pitchFamily="18" charset="0"/>
                <a:cs typeface="Times New Roman" panose="02020603050405020304" pitchFamily="18" charset="0"/>
              </a:rPr>
              <a:t>Nuevas recomendaciones   </a:t>
            </a:r>
            <a:endParaRPr lang="en-US" sz="3200" dirty="0">
              <a:latin typeface="Times New Roman" panose="02020603050405020304" pitchFamily="18" charset="0"/>
              <a:cs typeface="Times New Roman" panose="02020603050405020304" pitchFamily="18" charset="0"/>
            </a:endParaRPr>
          </a:p>
        </p:txBody>
      </p:sp>
      <p:sp>
        <p:nvSpPr>
          <p:cNvPr id="6" name="CuadroTexto 5">
            <a:extLst>
              <a:ext uri="{FF2B5EF4-FFF2-40B4-BE49-F238E27FC236}">
                <a16:creationId xmlns:a16="http://schemas.microsoft.com/office/drawing/2014/main" id="{78A3E9CF-ACED-4ACB-5E01-D71058F49657}"/>
              </a:ext>
            </a:extLst>
          </p:cNvPr>
          <p:cNvSpPr txBox="1"/>
          <p:nvPr/>
        </p:nvSpPr>
        <p:spPr>
          <a:xfrm>
            <a:off x="133454" y="1269221"/>
            <a:ext cx="2668470" cy="2308324"/>
          </a:xfrm>
          <a:prstGeom prst="rect">
            <a:avLst/>
          </a:prstGeom>
          <a:noFill/>
        </p:spPr>
        <p:txBody>
          <a:bodyPr wrap="square" rtlCol="0">
            <a:spAutoFit/>
          </a:bodyPr>
          <a:lstStyle/>
          <a:p>
            <a:r>
              <a:rPr lang="es-MX" dirty="0">
                <a:latin typeface="Times New Roman" panose="02020603050405020304" pitchFamily="18" charset="0"/>
                <a:cs typeface="Times New Roman" panose="02020603050405020304" pitchFamily="18" charset="0"/>
              </a:rPr>
              <a:t>Reunión SEMAP.</a:t>
            </a:r>
          </a:p>
          <a:p>
            <a:endParaRPr lang="es-MX"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s-MX" i="1" dirty="0">
                <a:latin typeface="Times New Roman" panose="02020603050405020304" pitchFamily="18" charset="0"/>
                <a:cs typeface="Times New Roman" panose="02020603050405020304" pitchFamily="18" charset="0"/>
              </a:rPr>
              <a:t>Extender Causes.</a:t>
            </a:r>
          </a:p>
          <a:p>
            <a:pPr marL="285750" indent="-285750">
              <a:buFont typeface="Wingdings" panose="05000000000000000000" pitchFamily="2" charset="2"/>
              <a:buChar char="Ø"/>
            </a:pPr>
            <a:r>
              <a:rPr lang="es-MX" i="1" dirty="0">
                <a:latin typeface="Times New Roman" panose="02020603050405020304" pitchFamily="18" charset="0"/>
                <a:cs typeface="Times New Roman" panose="02020603050405020304" pitchFamily="18" charset="0"/>
              </a:rPr>
              <a:t>Principal interés velocidad.</a:t>
            </a:r>
          </a:p>
          <a:p>
            <a:pPr marL="285750" indent="-285750">
              <a:buFont typeface="Wingdings" panose="05000000000000000000" pitchFamily="2" charset="2"/>
              <a:buChar char="Ø"/>
            </a:pPr>
            <a:r>
              <a:rPr lang="es-MX" i="1" dirty="0">
                <a:highlight>
                  <a:srgbClr val="FFFF00"/>
                </a:highlight>
                <a:latin typeface="Times New Roman" panose="02020603050405020304" pitchFamily="18" charset="0"/>
                <a:cs typeface="Times New Roman" panose="02020603050405020304" pitchFamily="18" charset="0"/>
              </a:rPr>
              <a:t>Poca afectación componente atmosférico </a:t>
            </a:r>
            <a:endParaRPr lang="es-CO" i="1" dirty="0">
              <a:highlight>
                <a:srgbClr val="FFFF00"/>
              </a:highlight>
              <a:latin typeface="Times New Roman" panose="02020603050405020304" pitchFamily="18" charset="0"/>
              <a:cs typeface="Times New Roman" panose="02020603050405020304" pitchFamily="18" charset="0"/>
            </a:endParaRPr>
          </a:p>
        </p:txBody>
      </p:sp>
      <p:pic>
        <p:nvPicPr>
          <p:cNvPr id="3" name="Imagen 2"/>
          <p:cNvPicPr>
            <a:picLocks noChangeAspect="1"/>
          </p:cNvPicPr>
          <p:nvPr/>
        </p:nvPicPr>
        <p:blipFill rotWithShape="1">
          <a:blip r:embed="rId2" cstate="print">
            <a:extLst>
              <a:ext uri="{28A0092B-C50C-407E-A947-70E740481C1C}">
                <a14:useLocalDpi xmlns:a14="http://schemas.microsoft.com/office/drawing/2010/main" val="0"/>
              </a:ext>
            </a:extLst>
          </a:blip>
          <a:srcRect l="6959" t="3080" r="6854" b="5282"/>
          <a:stretch/>
        </p:blipFill>
        <p:spPr>
          <a:xfrm>
            <a:off x="2605295" y="2700656"/>
            <a:ext cx="4068660" cy="3281294"/>
          </a:xfrm>
          <a:prstGeom prst="rect">
            <a:avLst/>
          </a:prstGeom>
        </p:spPr>
      </p:pic>
      <p:pic>
        <p:nvPicPr>
          <p:cNvPr id="4" name="Imagen 3"/>
          <p:cNvPicPr>
            <a:picLocks noChangeAspect="1"/>
          </p:cNvPicPr>
          <p:nvPr/>
        </p:nvPicPr>
        <p:blipFill rotWithShape="1">
          <a:blip r:embed="rId3" cstate="print">
            <a:extLst>
              <a:ext uri="{28A0092B-C50C-407E-A947-70E740481C1C}">
                <a14:useLocalDpi xmlns:a14="http://schemas.microsoft.com/office/drawing/2010/main" val="0"/>
              </a:ext>
            </a:extLst>
          </a:blip>
          <a:srcRect l="6645" t="3499" r="6382" b="5282"/>
          <a:stretch/>
        </p:blipFill>
        <p:spPr>
          <a:xfrm>
            <a:off x="7248087" y="2700656"/>
            <a:ext cx="4513277" cy="3281294"/>
          </a:xfrm>
          <a:prstGeom prst="rect">
            <a:avLst/>
          </a:prstGeom>
        </p:spPr>
      </p:pic>
      <p:sp>
        <p:nvSpPr>
          <p:cNvPr id="7" name="CuadroTexto 6"/>
          <p:cNvSpPr txBox="1"/>
          <p:nvPr/>
        </p:nvSpPr>
        <p:spPr>
          <a:xfrm>
            <a:off x="3816886" y="2238717"/>
            <a:ext cx="1995098" cy="369332"/>
          </a:xfrm>
          <a:prstGeom prst="rect">
            <a:avLst/>
          </a:prstGeom>
          <a:noFill/>
        </p:spPr>
        <p:txBody>
          <a:bodyPr wrap="none" rtlCol="0">
            <a:spAutoFit/>
          </a:bodyPr>
          <a:lstStyle/>
          <a:p>
            <a:r>
              <a:rPr lang="es-CO" i="1" dirty="0">
                <a:latin typeface="Times New Roman" panose="02020603050405020304" pitchFamily="18" charset="0"/>
                <a:cs typeface="Times New Roman" panose="02020603050405020304" pitchFamily="18" charset="0"/>
              </a:rPr>
              <a:t>Nodos GFS y WRF</a:t>
            </a:r>
          </a:p>
        </p:txBody>
      </p:sp>
      <p:sp>
        <p:nvSpPr>
          <p:cNvPr id="8" name="CuadroTexto 7"/>
          <p:cNvSpPr txBox="1"/>
          <p:nvPr/>
        </p:nvSpPr>
        <p:spPr>
          <a:xfrm>
            <a:off x="8255024" y="2238717"/>
            <a:ext cx="2499402" cy="369332"/>
          </a:xfrm>
          <a:prstGeom prst="rect">
            <a:avLst/>
          </a:prstGeom>
          <a:noFill/>
        </p:spPr>
        <p:txBody>
          <a:bodyPr wrap="none" rtlCol="0">
            <a:spAutoFit/>
          </a:bodyPr>
          <a:lstStyle/>
          <a:p>
            <a:r>
              <a:rPr lang="es-CO" i="1" dirty="0">
                <a:latin typeface="Times New Roman" panose="02020603050405020304" pitchFamily="18" charset="0"/>
                <a:cs typeface="Times New Roman" panose="02020603050405020304" pitchFamily="18" charset="0"/>
              </a:rPr>
              <a:t>Nodos NCOM y CROCO</a:t>
            </a:r>
          </a:p>
        </p:txBody>
      </p:sp>
      <p:sp>
        <p:nvSpPr>
          <p:cNvPr id="2" name="CuadroTexto 1">
            <a:extLst>
              <a:ext uri="{FF2B5EF4-FFF2-40B4-BE49-F238E27FC236}">
                <a16:creationId xmlns:a16="http://schemas.microsoft.com/office/drawing/2014/main" id="{59F21932-B243-AA30-9359-12F22DEAF5AF}"/>
              </a:ext>
            </a:extLst>
          </p:cNvPr>
          <p:cNvSpPr txBox="1"/>
          <p:nvPr/>
        </p:nvSpPr>
        <p:spPr>
          <a:xfrm>
            <a:off x="186612" y="3900196"/>
            <a:ext cx="2295331" cy="2031325"/>
          </a:xfrm>
          <a:prstGeom prst="rect">
            <a:avLst/>
          </a:prstGeom>
          <a:noFill/>
        </p:spPr>
        <p:txBody>
          <a:bodyPr wrap="square" rtlCol="0">
            <a:spAutoFit/>
          </a:bodyPr>
          <a:lstStyle/>
          <a:p>
            <a:pPr algn="ctr"/>
            <a:r>
              <a:rPr lang="es-CO" dirty="0">
                <a:latin typeface="Times New Roman" panose="02020603050405020304" pitchFamily="18" charset="0"/>
                <a:cs typeface="Times New Roman" panose="02020603050405020304" pitchFamily="18" charset="0"/>
              </a:rPr>
              <a:t>A nivel atmosférico lo importante es que la cantidad de nodos existentes reproduzcan apropiadamente las variables (T2, </a:t>
            </a:r>
            <a:r>
              <a:rPr lang="es-CO" dirty="0" err="1">
                <a:latin typeface="Times New Roman" panose="02020603050405020304" pitchFamily="18" charset="0"/>
                <a:cs typeface="Times New Roman" panose="02020603050405020304" pitchFamily="18" charset="0"/>
              </a:rPr>
              <a:t>Rhm</a:t>
            </a:r>
            <a:r>
              <a:rPr lang="es-CO" dirty="0">
                <a:latin typeface="Times New Roman" panose="02020603050405020304" pitchFamily="18" charset="0"/>
                <a:cs typeface="Times New Roman" panose="02020603050405020304" pitchFamily="18" charset="0"/>
              </a:rPr>
              <a:t>, flujos, etc.)</a:t>
            </a:r>
          </a:p>
        </p:txBody>
      </p:sp>
    </p:spTree>
    <p:extLst>
      <p:ext uri="{BB962C8B-B14F-4D97-AF65-F5344CB8AC3E}">
        <p14:creationId xmlns:p14="http://schemas.microsoft.com/office/powerpoint/2010/main" val="1923594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686356B-5E24-3C8B-1045-59EAD405DACA}"/>
              </a:ext>
            </a:extLst>
          </p:cNvPr>
          <p:cNvSpPr/>
          <p:nvPr/>
        </p:nvSpPr>
        <p:spPr>
          <a:xfrm>
            <a:off x="65314" y="1259628"/>
            <a:ext cx="11930743" cy="5029205"/>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1" name="Conector recto 10">
            <a:extLst>
              <a:ext uri="{FF2B5EF4-FFF2-40B4-BE49-F238E27FC236}">
                <a16:creationId xmlns:a16="http://schemas.microsoft.com/office/drawing/2014/main" id="{D645F35F-6298-0312-F0F4-C1EE7420BEB7}"/>
              </a:ext>
            </a:extLst>
          </p:cNvPr>
          <p:cNvCxnSpPr>
            <a:cxnSpLocks/>
          </p:cNvCxnSpPr>
          <p:nvPr/>
        </p:nvCxnSpPr>
        <p:spPr>
          <a:xfrm>
            <a:off x="5887616" y="1259628"/>
            <a:ext cx="0" cy="50292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2EDD8F5-D336-872C-F1E7-EDBCB6461186}"/>
              </a:ext>
            </a:extLst>
          </p:cNvPr>
          <p:cNvCxnSpPr>
            <a:cxnSpLocks/>
          </p:cNvCxnSpPr>
          <p:nvPr/>
        </p:nvCxnSpPr>
        <p:spPr>
          <a:xfrm>
            <a:off x="65314" y="5924938"/>
            <a:ext cx="11930743" cy="93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ángulo 1">
            <a:extLst>
              <a:ext uri="{FF2B5EF4-FFF2-40B4-BE49-F238E27FC236}">
                <a16:creationId xmlns:a16="http://schemas.microsoft.com/office/drawing/2014/main" id="{B46BB397-DA41-92F7-733A-5B365E6E05BC}"/>
              </a:ext>
            </a:extLst>
          </p:cNvPr>
          <p:cNvSpPr/>
          <p:nvPr/>
        </p:nvSpPr>
        <p:spPr>
          <a:xfrm>
            <a:off x="890047" y="272309"/>
            <a:ext cx="9302547" cy="754053"/>
          </a:xfrm>
          <a:prstGeom prst="rect">
            <a:avLst/>
          </a:prstGeom>
        </p:spPr>
        <p:txBody>
          <a:bodyPr wrap="none">
            <a:spAutoFit/>
          </a:bodyPr>
          <a:lstStyle/>
          <a:p>
            <a:r>
              <a:rPr lang="es-CO" sz="2500" dirty="0">
                <a:solidFill>
                  <a:schemeClr val="bg1"/>
                </a:solidFill>
                <a:latin typeface="Times New Roman" panose="02020603050405020304" pitchFamily="18" charset="0"/>
                <a:cs typeface="Times New Roman" panose="02020603050405020304" pitchFamily="18" charset="0"/>
              </a:rPr>
              <a:t>Resultado final río Magdalena</a:t>
            </a:r>
          </a:p>
          <a:p>
            <a:r>
              <a:rPr lang="es-CO" dirty="0">
                <a:solidFill>
                  <a:schemeClr val="bg1"/>
                </a:solidFill>
                <a:latin typeface="Times New Roman" panose="02020603050405020304" pitchFamily="18" charset="0"/>
                <a:cs typeface="Times New Roman" panose="02020603050405020304" pitchFamily="18" charset="0"/>
              </a:rPr>
              <a:t>Disponible en : </a:t>
            </a:r>
            <a:r>
              <a:rPr lang="es-CO" u="sng" dirty="0">
                <a:solidFill>
                  <a:schemeClr val="bg1"/>
                </a:solidFill>
                <a:latin typeface="Times New Roman" panose="02020603050405020304" pitchFamily="18" charset="0"/>
                <a:cs typeface="Times New Roman" panose="02020603050405020304" pitchFamily="18" charset="0"/>
              </a:rPr>
              <a:t>http://172.25.19.19/dav/roz/ww3/graphs/Corrientes_CROCO_Barranquilla/Puerto/</a:t>
            </a:r>
            <a:endParaRPr lang="es-CO" u="sng" dirty="0">
              <a:solidFill>
                <a:schemeClr val="bg1"/>
              </a:solidFill>
            </a:endParaRPr>
          </a:p>
        </p:txBody>
      </p:sp>
      <p:sp>
        <p:nvSpPr>
          <p:cNvPr id="13" name="CuadroTexto 12">
            <a:extLst>
              <a:ext uri="{FF2B5EF4-FFF2-40B4-BE49-F238E27FC236}">
                <a16:creationId xmlns:a16="http://schemas.microsoft.com/office/drawing/2014/main" id="{46717C6F-48DB-DDC3-B5D0-6B58E0E90115}"/>
              </a:ext>
            </a:extLst>
          </p:cNvPr>
          <p:cNvSpPr txBox="1"/>
          <p:nvPr/>
        </p:nvSpPr>
        <p:spPr>
          <a:xfrm>
            <a:off x="2229211" y="5919501"/>
            <a:ext cx="1764907" cy="369332"/>
          </a:xfrm>
          <a:prstGeom prst="rect">
            <a:avLst/>
          </a:prstGeom>
          <a:noFill/>
        </p:spPr>
        <p:txBody>
          <a:bodyPr wrap="none" rtlCol="0">
            <a:spAutoFit/>
          </a:bodyPr>
          <a:lstStyle/>
          <a:p>
            <a:r>
              <a:rPr lang="es-CO" b="1" i="1" dirty="0">
                <a:latin typeface="Times New Roman" panose="02020603050405020304" pitchFamily="18" charset="0"/>
                <a:cs typeface="Times New Roman" panose="02020603050405020304" pitchFamily="18" charset="0"/>
              </a:rPr>
              <a:t>Temperatura °C</a:t>
            </a:r>
            <a:r>
              <a:rPr lang="es-CO" dirty="0"/>
              <a:t> </a:t>
            </a:r>
          </a:p>
        </p:txBody>
      </p:sp>
      <p:sp>
        <p:nvSpPr>
          <p:cNvPr id="14" name="CuadroTexto 13">
            <a:extLst>
              <a:ext uri="{FF2B5EF4-FFF2-40B4-BE49-F238E27FC236}">
                <a16:creationId xmlns:a16="http://schemas.microsoft.com/office/drawing/2014/main" id="{90CC30D6-4ED2-C0EE-FCC8-8F166F575A4C}"/>
              </a:ext>
            </a:extLst>
          </p:cNvPr>
          <p:cNvSpPr txBox="1"/>
          <p:nvPr/>
        </p:nvSpPr>
        <p:spPr>
          <a:xfrm>
            <a:off x="8222380" y="5919501"/>
            <a:ext cx="1641796" cy="369332"/>
          </a:xfrm>
          <a:prstGeom prst="rect">
            <a:avLst/>
          </a:prstGeom>
          <a:noFill/>
        </p:spPr>
        <p:txBody>
          <a:bodyPr wrap="none" rtlCol="0">
            <a:spAutoFit/>
          </a:bodyPr>
          <a:lstStyle/>
          <a:p>
            <a:r>
              <a:rPr lang="es-CO" b="1" i="1" dirty="0">
                <a:latin typeface="Times New Roman" panose="02020603050405020304" pitchFamily="18" charset="0"/>
                <a:cs typeface="Times New Roman" panose="02020603050405020304" pitchFamily="18" charset="0"/>
              </a:rPr>
              <a:t>Salinidad PSU</a:t>
            </a:r>
            <a:r>
              <a:rPr lang="es-CO" dirty="0"/>
              <a:t> </a:t>
            </a:r>
          </a:p>
        </p:txBody>
      </p:sp>
      <p:pic>
        <p:nvPicPr>
          <p:cNvPr id="5" name="Imagen 4">
            <a:extLst>
              <a:ext uri="{FF2B5EF4-FFF2-40B4-BE49-F238E27FC236}">
                <a16:creationId xmlns:a16="http://schemas.microsoft.com/office/drawing/2014/main" id="{94C65687-6C5E-C0EF-8D7C-CA9946C438B0}"/>
              </a:ext>
            </a:extLst>
          </p:cNvPr>
          <p:cNvPicPr>
            <a:picLocks noChangeAspect="1"/>
          </p:cNvPicPr>
          <p:nvPr/>
        </p:nvPicPr>
        <p:blipFill rotWithShape="1">
          <a:blip r:embed="rId2">
            <a:extLst>
              <a:ext uri="{28A0092B-C50C-407E-A947-70E740481C1C}">
                <a14:useLocalDpi xmlns:a14="http://schemas.microsoft.com/office/drawing/2010/main" val="0"/>
              </a:ext>
            </a:extLst>
          </a:blip>
          <a:srcRect l="4912" t="2893" r="23808"/>
          <a:stretch/>
        </p:blipFill>
        <p:spPr>
          <a:xfrm>
            <a:off x="195943" y="1380927"/>
            <a:ext cx="5413859" cy="4385392"/>
          </a:xfrm>
          <a:prstGeom prst="rect">
            <a:avLst/>
          </a:prstGeom>
        </p:spPr>
      </p:pic>
      <p:pic>
        <p:nvPicPr>
          <p:cNvPr id="8" name="Imagen 7">
            <a:extLst>
              <a:ext uri="{FF2B5EF4-FFF2-40B4-BE49-F238E27FC236}">
                <a16:creationId xmlns:a16="http://schemas.microsoft.com/office/drawing/2014/main" id="{E5CFE006-CF77-EF4A-0C31-479C43D5B9A3}"/>
              </a:ext>
            </a:extLst>
          </p:cNvPr>
          <p:cNvPicPr>
            <a:picLocks noChangeAspect="1"/>
          </p:cNvPicPr>
          <p:nvPr/>
        </p:nvPicPr>
        <p:blipFill rotWithShape="1">
          <a:blip r:embed="rId3">
            <a:extLst>
              <a:ext uri="{28A0092B-C50C-407E-A947-70E740481C1C}">
                <a14:useLocalDpi xmlns:a14="http://schemas.microsoft.com/office/drawing/2010/main" val="0"/>
              </a:ext>
            </a:extLst>
          </a:blip>
          <a:srcRect l="5081" t="3155" r="24228"/>
          <a:stretch/>
        </p:blipFill>
        <p:spPr>
          <a:xfrm>
            <a:off x="6336349" y="1380927"/>
            <a:ext cx="5413858" cy="4385392"/>
          </a:xfrm>
          <a:prstGeom prst="rect">
            <a:avLst/>
          </a:prstGeom>
        </p:spPr>
      </p:pic>
    </p:spTree>
    <p:extLst>
      <p:ext uri="{BB962C8B-B14F-4D97-AF65-F5344CB8AC3E}">
        <p14:creationId xmlns:p14="http://schemas.microsoft.com/office/powerpoint/2010/main" val="2912920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05448D01-6F14-331B-0B88-0FB3DB2F0B26}"/>
              </a:ext>
            </a:extLst>
          </p:cNvPr>
          <p:cNvSpPr/>
          <p:nvPr/>
        </p:nvSpPr>
        <p:spPr>
          <a:xfrm>
            <a:off x="65314" y="1259628"/>
            <a:ext cx="11930743" cy="5029205"/>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3" name="Conector recto 12">
            <a:extLst>
              <a:ext uri="{FF2B5EF4-FFF2-40B4-BE49-F238E27FC236}">
                <a16:creationId xmlns:a16="http://schemas.microsoft.com/office/drawing/2014/main" id="{8BFC4DE7-A44E-2A18-CBA9-3E63933B9593}"/>
              </a:ext>
            </a:extLst>
          </p:cNvPr>
          <p:cNvCxnSpPr>
            <a:cxnSpLocks/>
          </p:cNvCxnSpPr>
          <p:nvPr/>
        </p:nvCxnSpPr>
        <p:spPr>
          <a:xfrm>
            <a:off x="5887616" y="1259628"/>
            <a:ext cx="0" cy="50292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8E09F724-0FBB-28ED-13FA-0EAD4D3B5FB7}"/>
              </a:ext>
            </a:extLst>
          </p:cNvPr>
          <p:cNvCxnSpPr>
            <a:cxnSpLocks/>
          </p:cNvCxnSpPr>
          <p:nvPr/>
        </p:nvCxnSpPr>
        <p:spPr>
          <a:xfrm>
            <a:off x="65314" y="5924938"/>
            <a:ext cx="11930743" cy="93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816BF175-66F3-3908-EF90-C72E3E124E04}"/>
              </a:ext>
            </a:extLst>
          </p:cNvPr>
          <p:cNvSpPr txBox="1"/>
          <p:nvPr/>
        </p:nvSpPr>
        <p:spPr>
          <a:xfrm>
            <a:off x="8242704" y="5952158"/>
            <a:ext cx="2196435" cy="369332"/>
          </a:xfrm>
          <a:prstGeom prst="rect">
            <a:avLst/>
          </a:prstGeom>
          <a:noFill/>
        </p:spPr>
        <p:txBody>
          <a:bodyPr wrap="none" rtlCol="0">
            <a:spAutoFit/>
          </a:bodyPr>
          <a:lstStyle/>
          <a:p>
            <a:r>
              <a:rPr lang="es-CO" b="1" i="1" dirty="0">
                <a:latin typeface="Times New Roman" panose="02020603050405020304" pitchFamily="18" charset="0"/>
                <a:cs typeface="Times New Roman" panose="02020603050405020304" pitchFamily="18" charset="0"/>
              </a:rPr>
              <a:t>Densidad Kg * m^-3</a:t>
            </a:r>
            <a:r>
              <a:rPr lang="es-CO" dirty="0"/>
              <a:t> </a:t>
            </a:r>
          </a:p>
        </p:txBody>
      </p:sp>
      <p:sp>
        <p:nvSpPr>
          <p:cNvPr id="21" name="CuadroTexto 20">
            <a:extLst>
              <a:ext uri="{FF2B5EF4-FFF2-40B4-BE49-F238E27FC236}">
                <a16:creationId xmlns:a16="http://schemas.microsoft.com/office/drawing/2014/main" id="{F36A6F58-B376-1C38-3FBF-6E6D4B3FBE33}"/>
              </a:ext>
            </a:extLst>
          </p:cNvPr>
          <p:cNvSpPr txBox="1"/>
          <p:nvPr/>
        </p:nvSpPr>
        <p:spPr>
          <a:xfrm>
            <a:off x="2061505" y="5942828"/>
            <a:ext cx="2100319" cy="369332"/>
          </a:xfrm>
          <a:prstGeom prst="rect">
            <a:avLst/>
          </a:prstGeom>
          <a:noFill/>
        </p:spPr>
        <p:txBody>
          <a:bodyPr wrap="none" rtlCol="0">
            <a:spAutoFit/>
          </a:bodyPr>
          <a:lstStyle/>
          <a:p>
            <a:r>
              <a:rPr lang="es-CO" b="1" i="1" dirty="0">
                <a:latin typeface="Times New Roman" panose="02020603050405020304" pitchFamily="18" charset="0"/>
                <a:cs typeface="Times New Roman" panose="02020603050405020304" pitchFamily="18" charset="0"/>
              </a:rPr>
              <a:t>Velocidad  m * s^-1</a:t>
            </a:r>
            <a:r>
              <a:rPr lang="es-CO" dirty="0"/>
              <a:t> </a:t>
            </a:r>
          </a:p>
        </p:txBody>
      </p:sp>
      <p:sp>
        <p:nvSpPr>
          <p:cNvPr id="22" name="Rectángulo 21">
            <a:extLst>
              <a:ext uri="{FF2B5EF4-FFF2-40B4-BE49-F238E27FC236}">
                <a16:creationId xmlns:a16="http://schemas.microsoft.com/office/drawing/2014/main" id="{95173452-5A26-ED6C-6049-DB2280B9300B}"/>
              </a:ext>
            </a:extLst>
          </p:cNvPr>
          <p:cNvSpPr/>
          <p:nvPr/>
        </p:nvSpPr>
        <p:spPr>
          <a:xfrm>
            <a:off x="890047" y="272309"/>
            <a:ext cx="9302547" cy="754053"/>
          </a:xfrm>
          <a:prstGeom prst="rect">
            <a:avLst/>
          </a:prstGeom>
        </p:spPr>
        <p:txBody>
          <a:bodyPr wrap="none">
            <a:spAutoFit/>
          </a:bodyPr>
          <a:lstStyle/>
          <a:p>
            <a:r>
              <a:rPr lang="es-CO" sz="2500" dirty="0">
                <a:solidFill>
                  <a:schemeClr val="bg1"/>
                </a:solidFill>
                <a:latin typeface="Times New Roman" panose="02020603050405020304" pitchFamily="18" charset="0"/>
                <a:cs typeface="Times New Roman" panose="02020603050405020304" pitchFamily="18" charset="0"/>
              </a:rPr>
              <a:t>Resultado final río Magdalena</a:t>
            </a:r>
          </a:p>
          <a:p>
            <a:r>
              <a:rPr lang="es-CO" dirty="0">
                <a:solidFill>
                  <a:schemeClr val="bg1"/>
                </a:solidFill>
                <a:latin typeface="Times New Roman" panose="02020603050405020304" pitchFamily="18" charset="0"/>
                <a:cs typeface="Times New Roman" panose="02020603050405020304" pitchFamily="18" charset="0"/>
              </a:rPr>
              <a:t>Disponible en : </a:t>
            </a:r>
            <a:r>
              <a:rPr lang="es-CO" u="sng" dirty="0">
                <a:solidFill>
                  <a:schemeClr val="bg1"/>
                </a:solidFill>
                <a:latin typeface="Times New Roman" panose="02020603050405020304" pitchFamily="18" charset="0"/>
                <a:cs typeface="Times New Roman" panose="02020603050405020304" pitchFamily="18" charset="0"/>
              </a:rPr>
              <a:t>http://172.25.19.19/dav/roz/ww3/graphs/Corrientes_CROCO_Barranquilla/Puerto/</a:t>
            </a:r>
            <a:endParaRPr lang="es-CO" u="sng" dirty="0">
              <a:solidFill>
                <a:schemeClr val="bg1"/>
              </a:solidFill>
            </a:endParaRPr>
          </a:p>
        </p:txBody>
      </p:sp>
      <p:pic>
        <p:nvPicPr>
          <p:cNvPr id="3" name="Imagen 2">
            <a:extLst>
              <a:ext uri="{FF2B5EF4-FFF2-40B4-BE49-F238E27FC236}">
                <a16:creationId xmlns:a16="http://schemas.microsoft.com/office/drawing/2014/main" id="{F3068DF4-D8CB-944B-996C-8AFD27CF1708}"/>
              </a:ext>
            </a:extLst>
          </p:cNvPr>
          <p:cNvPicPr>
            <a:picLocks noChangeAspect="1"/>
          </p:cNvPicPr>
          <p:nvPr/>
        </p:nvPicPr>
        <p:blipFill rotWithShape="1">
          <a:blip r:embed="rId2">
            <a:extLst>
              <a:ext uri="{28A0092B-C50C-407E-A947-70E740481C1C}">
                <a14:useLocalDpi xmlns:a14="http://schemas.microsoft.com/office/drawing/2010/main" val="0"/>
              </a:ext>
            </a:extLst>
          </a:blip>
          <a:srcRect l="4997" t="2893" r="23808"/>
          <a:stretch/>
        </p:blipFill>
        <p:spPr>
          <a:xfrm>
            <a:off x="195943" y="1397212"/>
            <a:ext cx="5585812" cy="4390143"/>
          </a:xfrm>
          <a:prstGeom prst="rect">
            <a:avLst/>
          </a:prstGeom>
        </p:spPr>
      </p:pic>
      <p:pic>
        <p:nvPicPr>
          <p:cNvPr id="5" name="Imagen 4">
            <a:extLst>
              <a:ext uri="{FF2B5EF4-FFF2-40B4-BE49-F238E27FC236}">
                <a16:creationId xmlns:a16="http://schemas.microsoft.com/office/drawing/2014/main" id="{EC7A64F9-62BE-8F49-47BF-49CAD5E60358}"/>
              </a:ext>
            </a:extLst>
          </p:cNvPr>
          <p:cNvPicPr>
            <a:picLocks noChangeAspect="1"/>
          </p:cNvPicPr>
          <p:nvPr/>
        </p:nvPicPr>
        <p:blipFill rotWithShape="1">
          <a:blip r:embed="rId3">
            <a:extLst>
              <a:ext uri="{28A0092B-C50C-407E-A947-70E740481C1C}">
                <a14:useLocalDpi xmlns:a14="http://schemas.microsoft.com/office/drawing/2010/main" val="0"/>
              </a:ext>
            </a:extLst>
          </a:blip>
          <a:srcRect l="5164" t="3019" r="23137"/>
          <a:stretch/>
        </p:blipFill>
        <p:spPr>
          <a:xfrm>
            <a:off x="6167363" y="1397211"/>
            <a:ext cx="5585807" cy="4390143"/>
          </a:xfrm>
          <a:prstGeom prst="rect">
            <a:avLst/>
          </a:prstGeom>
        </p:spPr>
      </p:pic>
    </p:spTree>
    <p:extLst>
      <p:ext uri="{BB962C8B-B14F-4D97-AF65-F5344CB8AC3E}">
        <p14:creationId xmlns:p14="http://schemas.microsoft.com/office/powerpoint/2010/main" val="3740317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Gráfico&#10;&#10;Descripción generada automáticamente">
            <a:extLst>
              <a:ext uri="{FF2B5EF4-FFF2-40B4-BE49-F238E27FC236}">
                <a16:creationId xmlns:a16="http://schemas.microsoft.com/office/drawing/2014/main" id="{BAD3E445-5E35-47A7-AAB3-4850339492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798" t="7676" r="8498" b="6359"/>
          <a:stretch/>
        </p:blipFill>
        <p:spPr>
          <a:xfrm>
            <a:off x="3057181" y="1419795"/>
            <a:ext cx="4270051" cy="2178238"/>
          </a:xfrm>
          <a:prstGeom prst="rect">
            <a:avLst/>
          </a:prstGeom>
        </p:spPr>
      </p:pic>
      <p:sp>
        <p:nvSpPr>
          <p:cNvPr id="27" name="Rectángulo 26">
            <a:extLst>
              <a:ext uri="{FF2B5EF4-FFF2-40B4-BE49-F238E27FC236}">
                <a16:creationId xmlns:a16="http://schemas.microsoft.com/office/drawing/2014/main" id="{A4586275-E96D-443F-9F15-5F53DB4189CE}"/>
              </a:ext>
            </a:extLst>
          </p:cNvPr>
          <p:cNvSpPr/>
          <p:nvPr/>
        </p:nvSpPr>
        <p:spPr>
          <a:xfrm>
            <a:off x="75115" y="3185140"/>
            <a:ext cx="2502569" cy="12775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ángulo 25">
            <a:extLst>
              <a:ext uri="{FF2B5EF4-FFF2-40B4-BE49-F238E27FC236}">
                <a16:creationId xmlns:a16="http://schemas.microsoft.com/office/drawing/2014/main" id="{0C573343-F815-4BE1-83D1-765557BCEBEE}"/>
              </a:ext>
            </a:extLst>
          </p:cNvPr>
          <p:cNvSpPr/>
          <p:nvPr/>
        </p:nvSpPr>
        <p:spPr>
          <a:xfrm>
            <a:off x="2973522" y="3930005"/>
            <a:ext cx="4464705" cy="25017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Rectángulo 23">
            <a:extLst>
              <a:ext uri="{FF2B5EF4-FFF2-40B4-BE49-F238E27FC236}">
                <a16:creationId xmlns:a16="http://schemas.microsoft.com/office/drawing/2014/main" id="{9C444E6F-CB75-4747-B0BD-56A1A628A482}"/>
              </a:ext>
            </a:extLst>
          </p:cNvPr>
          <p:cNvSpPr/>
          <p:nvPr/>
        </p:nvSpPr>
        <p:spPr>
          <a:xfrm>
            <a:off x="7652707" y="2573048"/>
            <a:ext cx="4464705" cy="25017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42736857-A682-4F09-97D3-13A9E7B7E8A4}"/>
              </a:ext>
            </a:extLst>
          </p:cNvPr>
          <p:cNvSpPr/>
          <p:nvPr/>
        </p:nvSpPr>
        <p:spPr>
          <a:xfrm>
            <a:off x="2973522" y="1214534"/>
            <a:ext cx="4464705" cy="25017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15156146-B942-4BD9-9902-15884336C61A}"/>
              </a:ext>
            </a:extLst>
          </p:cNvPr>
          <p:cNvSpPr>
            <a:spLocks noGrp="1"/>
          </p:cNvSpPr>
          <p:nvPr>
            <p:ph type="title"/>
          </p:nvPr>
        </p:nvSpPr>
        <p:spPr>
          <a:xfrm>
            <a:off x="861168" y="298962"/>
            <a:ext cx="5234832" cy="574499"/>
          </a:xfrm>
        </p:spPr>
        <p:txBody>
          <a:bodyPr>
            <a:normAutofit fontScale="90000"/>
          </a:bodyPr>
          <a:lstStyle/>
          <a:p>
            <a:r>
              <a:rPr lang="es-ES" sz="3200" dirty="0">
                <a:latin typeface="Times New Roman" panose="02020603050405020304" pitchFamily="18" charset="0"/>
                <a:cs typeface="Times New Roman" panose="02020603050405020304" pitchFamily="18" charset="0"/>
              </a:rPr>
              <a:t>Aplicaciones ejecutadas SOMO </a:t>
            </a:r>
            <a:endParaRPr lang="es-CO" sz="3200" dirty="0">
              <a:latin typeface="Times New Roman" panose="02020603050405020304" pitchFamily="18" charset="0"/>
              <a:cs typeface="Times New Roman" panose="02020603050405020304" pitchFamily="18" charset="0"/>
            </a:endParaRPr>
          </a:p>
        </p:txBody>
      </p:sp>
      <p:pic>
        <p:nvPicPr>
          <p:cNvPr id="3" name="Imagen 2" descr="Gráfico, Diagrama&#10;&#10;Descripción generada automáticamente">
            <a:extLst>
              <a:ext uri="{FF2B5EF4-FFF2-40B4-BE49-F238E27FC236}">
                <a16:creationId xmlns:a16="http://schemas.microsoft.com/office/drawing/2014/main" id="{53B930D3-69D9-4AD0-BCC6-BF513FCFE2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596" b="18503"/>
          <a:stretch/>
        </p:blipFill>
        <p:spPr>
          <a:xfrm>
            <a:off x="7759505" y="2593595"/>
            <a:ext cx="2777067" cy="1531913"/>
          </a:xfrm>
          <a:prstGeom prst="rect">
            <a:avLst/>
          </a:prstGeom>
        </p:spPr>
      </p:pic>
      <p:pic>
        <p:nvPicPr>
          <p:cNvPr id="5" name="Imagen 4" descr="Gráfico, Diagrama, Gráfico de dispersión&#10;&#10;Descripción generada automáticamente">
            <a:extLst>
              <a:ext uri="{FF2B5EF4-FFF2-40B4-BE49-F238E27FC236}">
                <a16:creationId xmlns:a16="http://schemas.microsoft.com/office/drawing/2014/main" id="{62484FBE-7ADD-4216-907C-B9F8CB55A88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8039" b="16863"/>
          <a:stretch/>
        </p:blipFill>
        <p:spPr>
          <a:xfrm>
            <a:off x="9218478" y="3464828"/>
            <a:ext cx="2674458" cy="1476749"/>
          </a:xfrm>
          <a:prstGeom prst="rect">
            <a:avLst/>
          </a:prstGeom>
        </p:spPr>
      </p:pic>
      <p:pic>
        <p:nvPicPr>
          <p:cNvPr id="7" name="Imagen 6">
            <a:extLst>
              <a:ext uri="{FF2B5EF4-FFF2-40B4-BE49-F238E27FC236}">
                <a16:creationId xmlns:a16="http://schemas.microsoft.com/office/drawing/2014/main" id="{171E23A3-6DA8-44AD-9227-F53A3A7CAE28}"/>
              </a:ext>
            </a:extLst>
          </p:cNvPr>
          <p:cNvPicPr>
            <a:picLocks noChangeAspect="1"/>
          </p:cNvPicPr>
          <p:nvPr/>
        </p:nvPicPr>
        <p:blipFill>
          <a:blip r:embed="rId5"/>
          <a:stretch>
            <a:fillRect/>
          </a:stretch>
        </p:blipFill>
        <p:spPr>
          <a:xfrm>
            <a:off x="10243389" y="2331102"/>
            <a:ext cx="1814729" cy="927253"/>
          </a:xfrm>
          <a:prstGeom prst="rect">
            <a:avLst/>
          </a:prstGeom>
        </p:spPr>
      </p:pic>
      <p:pic>
        <p:nvPicPr>
          <p:cNvPr id="17" name="Imagen 16" descr="Imagen que contiene Interfaz de usuario gráfica&#10;&#10;Descripción generada automáticamente">
            <a:extLst>
              <a:ext uri="{FF2B5EF4-FFF2-40B4-BE49-F238E27FC236}">
                <a16:creationId xmlns:a16="http://schemas.microsoft.com/office/drawing/2014/main" id="{00277DE5-C547-405A-96F8-E5354637F3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1828" y="1180085"/>
            <a:ext cx="1720901" cy="717288"/>
          </a:xfrm>
          <a:prstGeom prst="rect">
            <a:avLst/>
          </a:prstGeom>
        </p:spPr>
      </p:pic>
      <p:sp>
        <p:nvSpPr>
          <p:cNvPr id="18" name="CuadroTexto 17">
            <a:extLst>
              <a:ext uri="{FF2B5EF4-FFF2-40B4-BE49-F238E27FC236}">
                <a16:creationId xmlns:a16="http://schemas.microsoft.com/office/drawing/2014/main" id="{EBDBA905-1A6D-4588-B27A-B373AD09A01E}"/>
              </a:ext>
            </a:extLst>
          </p:cNvPr>
          <p:cNvSpPr txBox="1"/>
          <p:nvPr/>
        </p:nvSpPr>
        <p:spPr>
          <a:xfrm>
            <a:off x="36373" y="3249064"/>
            <a:ext cx="2502569" cy="400110"/>
          </a:xfrm>
          <a:prstGeom prst="rect">
            <a:avLst/>
          </a:prstGeom>
          <a:noFill/>
        </p:spPr>
        <p:txBody>
          <a:bodyPr wrap="square" rtlCol="0">
            <a:spAutoFit/>
          </a:bodyPr>
          <a:lstStyle/>
          <a:p>
            <a:r>
              <a:rPr lang="es-ES" sz="2000" b="1" i="1" dirty="0">
                <a:latin typeface="Times New Roman" panose="02020603050405020304" pitchFamily="18" charset="0"/>
                <a:cs typeface="Times New Roman" panose="02020603050405020304" pitchFamily="18" charset="0"/>
              </a:rPr>
              <a:t>Sistema Operacional </a:t>
            </a:r>
            <a:endParaRPr lang="es-CO" sz="2000" b="1" i="1" dirty="0">
              <a:latin typeface="Times New Roman" panose="02020603050405020304" pitchFamily="18" charset="0"/>
              <a:cs typeface="Times New Roman" panose="02020603050405020304" pitchFamily="18" charset="0"/>
            </a:endParaRPr>
          </a:p>
        </p:txBody>
      </p:sp>
      <p:pic>
        <p:nvPicPr>
          <p:cNvPr id="20" name="Imagen 19" descr="Logotipo&#10;&#10;Descripción generada automáticamente">
            <a:extLst>
              <a:ext uri="{FF2B5EF4-FFF2-40B4-BE49-F238E27FC236}">
                <a16:creationId xmlns:a16="http://schemas.microsoft.com/office/drawing/2014/main" id="{39E8E7DD-2A90-4F2D-B0F8-F7FE9EAFD73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947" r="5306" b="23928"/>
          <a:stretch/>
        </p:blipFill>
        <p:spPr>
          <a:xfrm>
            <a:off x="371115" y="3649174"/>
            <a:ext cx="1910567" cy="679881"/>
          </a:xfrm>
          <a:prstGeom prst="rect">
            <a:avLst/>
          </a:prstGeom>
        </p:spPr>
      </p:pic>
      <p:pic>
        <p:nvPicPr>
          <p:cNvPr id="25" name="Imagen 24">
            <a:extLst>
              <a:ext uri="{FF2B5EF4-FFF2-40B4-BE49-F238E27FC236}">
                <a16:creationId xmlns:a16="http://schemas.microsoft.com/office/drawing/2014/main" id="{7A7244E9-39A4-46C8-8C85-4061C98250B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1630" t="6845" r="23615" b="4337"/>
          <a:stretch/>
        </p:blipFill>
        <p:spPr>
          <a:xfrm>
            <a:off x="3057181" y="4006535"/>
            <a:ext cx="4270051" cy="2264896"/>
          </a:xfrm>
          <a:prstGeom prst="rect">
            <a:avLst/>
          </a:prstGeom>
        </p:spPr>
      </p:pic>
      <p:pic>
        <p:nvPicPr>
          <p:cNvPr id="22" name="Imagen 21" descr="Diagrama, Esquemático&#10;&#10;Descripción generada automáticamente">
            <a:extLst>
              <a:ext uri="{FF2B5EF4-FFF2-40B4-BE49-F238E27FC236}">
                <a16:creationId xmlns:a16="http://schemas.microsoft.com/office/drawing/2014/main" id="{AA7036D5-DFB8-4B39-BAA2-158C1F35D08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13521" y="3823915"/>
            <a:ext cx="1606913" cy="803456"/>
          </a:xfrm>
          <a:prstGeom prst="rect">
            <a:avLst/>
          </a:prstGeom>
        </p:spPr>
      </p:pic>
      <p:cxnSp>
        <p:nvCxnSpPr>
          <p:cNvPr id="29" name="Conector: angular 28">
            <a:extLst>
              <a:ext uri="{FF2B5EF4-FFF2-40B4-BE49-F238E27FC236}">
                <a16:creationId xmlns:a16="http://schemas.microsoft.com/office/drawing/2014/main" id="{76C0BABE-0C5A-43E1-AC99-5918FDB169E4}"/>
              </a:ext>
            </a:extLst>
          </p:cNvPr>
          <p:cNvCxnSpPr>
            <a:cxnSpLocks/>
            <a:stCxn id="27" idx="0"/>
            <a:endCxn id="23" idx="1"/>
          </p:cNvCxnSpPr>
          <p:nvPr/>
        </p:nvCxnSpPr>
        <p:spPr>
          <a:xfrm rot="5400000" flipH="1" flipV="1">
            <a:off x="1790092" y="2001710"/>
            <a:ext cx="719739" cy="164712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angular 31">
            <a:extLst>
              <a:ext uri="{FF2B5EF4-FFF2-40B4-BE49-F238E27FC236}">
                <a16:creationId xmlns:a16="http://schemas.microsoft.com/office/drawing/2014/main" id="{CEFE2478-E1C8-4B94-95A8-785212BBFDED}"/>
              </a:ext>
            </a:extLst>
          </p:cNvPr>
          <p:cNvCxnSpPr>
            <a:cxnSpLocks/>
            <a:stCxn id="27" idx="2"/>
            <a:endCxn id="26" idx="1"/>
          </p:cNvCxnSpPr>
          <p:nvPr/>
        </p:nvCxnSpPr>
        <p:spPr>
          <a:xfrm rot="16200000" flipH="1">
            <a:off x="1790870" y="3998220"/>
            <a:ext cx="718182" cy="164712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ángulo 33">
            <a:extLst>
              <a:ext uri="{FF2B5EF4-FFF2-40B4-BE49-F238E27FC236}">
                <a16:creationId xmlns:a16="http://schemas.microsoft.com/office/drawing/2014/main" id="{87B9FD28-EC94-480A-8608-1EA12E3DA935}"/>
              </a:ext>
            </a:extLst>
          </p:cNvPr>
          <p:cNvSpPr/>
          <p:nvPr/>
        </p:nvSpPr>
        <p:spPr>
          <a:xfrm>
            <a:off x="3131031" y="3572105"/>
            <a:ext cx="1012424" cy="2052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CuadroTexto 14">
            <a:extLst>
              <a:ext uri="{FF2B5EF4-FFF2-40B4-BE49-F238E27FC236}">
                <a16:creationId xmlns:a16="http://schemas.microsoft.com/office/drawing/2014/main" id="{72D5BF61-FCB9-4420-A092-88DA6DCCCAA3}"/>
              </a:ext>
            </a:extLst>
          </p:cNvPr>
          <p:cNvSpPr txBox="1"/>
          <p:nvPr/>
        </p:nvSpPr>
        <p:spPr>
          <a:xfrm>
            <a:off x="3092289" y="3468796"/>
            <a:ext cx="979755" cy="369332"/>
          </a:xfrm>
          <a:prstGeom prst="rect">
            <a:avLst/>
          </a:prstGeom>
          <a:noFill/>
        </p:spPr>
        <p:txBody>
          <a:bodyPr wrap="none" rtlCol="0">
            <a:spAutoFit/>
          </a:bodyPr>
          <a:lstStyle/>
          <a:p>
            <a:r>
              <a:rPr lang="es-ES" b="1" i="1" dirty="0" err="1">
                <a:latin typeface="Times New Roman" panose="02020603050405020304" pitchFamily="18" charset="0"/>
                <a:cs typeface="Times New Roman" panose="02020603050405020304" pitchFamily="18" charset="0"/>
              </a:rPr>
              <a:t>Blowout</a:t>
            </a:r>
            <a:endParaRPr lang="es-CO" b="1" i="1" dirty="0">
              <a:latin typeface="Times New Roman" panose="02020603050405020304" pitchFamily="18" charset="0"/>
              <a:cs typeface="Times New Roman" panose="02020603050405020304" pitchFamily="18" charset="0"/>
            </a:endParaRPr>
          </a:p>
        </p:txBody>
      </p:sp>
      <p:sp>
        <p:nvSpPr>
          <p:cNvPr id="35" name="Rectángulo 34">
            <a:extLst>
              <a:ext uri="{FF2B5EF4-FFF2-40B4-BE49-F238E27FC236}">
                <a16:creationId xmlns:a16="http://schemas.microsoft.com/office/drawing/2014/main" id="{2EB69743-B827-4318-95F1-EC0ED15A2D18}"/>
              </a:ext>
            </a:extLst>
          </p:cNvPr>
          <p:cNvSpPr/>
          <p:nvPr/>
        </p:nvSpPr>
        <p:spPr>
          <a:xfrm>
            <a:off x="7793478" y="4850028"/>
            <a:ext cx="4099457" cy="29919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71319ED0-A4B8-4388-8C7C-29BB0702CCBB}"/>
              </a:ext>
            </a:extLst>
          </p:cNvPr>
          <p:cNvSpPr txBox="1"/>
          <p:nvPr/>
        </p:nvSpPr>
        <p:spPr>
          <a:xfrm>
            <a:off x="7936448" y="4800959"/>
            <a:ext cx="3897221" cy="369332"/>
          </a:xfrm>
          <a:prstGeom prst="rect">
            <a:avLst/>
          </a:prstGeom>
          <a:noFill/>
        </p:spPr>
        <p:txBody>
          <a:bodyPr wrap="none" rtlCol="0">
            <a:spAutoFit/>
          </a:bodyPr>
          <a:lstStyle/>
          <a:p>
            <a:r>
              <a:rPr lang="es-ES" b="1" i="1" dirty="0">
                <a:latin typeface="Times New Roman" panose="02020603050405020304" pitchFamily="18" charset="0"/>
                <a:cs typeface="Times New Roman" panose="02020603050405020304" pitchFamily="18" charset="0"/>
              </a:rPr>
              <a:t>Sistema de derrames de hidrocarburos </a:t>
            </a:r>
            <a:endParaRPr lang="es-CO" b="1" i="1" dirty="0">
              <a:latin typeface="Times New Roman" panose="02020603050405020304" pitchFamily="18" charset="0"/>
              <a:cs typeface="Times New Roman" panose="02020603050405020304" pitchFamily="18" charset="0"/>
            </a:endParaRPr>
          </a:p>
        </p:txBody>
      </p:sp>
      <p:cxnSp>
        <p:nvCxnSpPr>
          <p:cNvPr id="37" name="Conector recto de flecha 36">
            <a:extLst>
              <a:ext uri="{FF2B5EF4-FFF2-40B4-BE49-F238E27FC236}">
                <a16:creationId xmlns:a16="http://schemas.microsoft.com/office/drawing/2014/main" id="{46EA978E-F71A-4A27-A1AC-D4930A5DF00C}"/>
              </a:ext>
            </a:extLst>
          </p:cNvPr>
          <p:cNvCxnSpPr>
            <a:cxnSpLocks/>
            <a:stCxn id="27" idx="3"/>
            <a:endCxn id="24" idx="1"/>
          </p:cNvCxnSpPr>
          <p:nvPr/>
        </p:nvCxnSpPr>
        <p:spPr>
          <a:xfrm>
            <a:off x="2577684" y="3823915"/>
            <a:ext cx="50750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ángulo 42">
            <a:extLst>
              <a:ext uri="{FF2B5EF4-FFF2-40B4-BE49-F238E27FC236}">
                <a16:creationId xmlns:a16="http://schemas.microsoft.com/office/drawing/2014/main" id="{791A94BA-F6FC-400E-B655-2D18FF0A25AD}"/>
              </a:ext>
            </a:extLst>
          </p:cNvPr>
          <p:cNvSpPr/>
          <p:nvPr/>
        </p:nvSpPr>
        <p:spPr>
          <a:xfrm>
            <a:off x="3054084" y="3878852"/>
            <a:ext cx="1957194" cy="208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CuadroTexto 41">
            <a:extLst>
              <a:ext uri="{FF2B5EF4-FFF2-40B4-BE49-F238E27FC236}">
                <a16:creationId xmlns:a16="http://schemas.microsoft.com/office/drawing/2014/main" id="{3AC0A147-A1B1-44EA-B910-5BC90A7FAA4E}"/>
              </a:ext>
            </a:extLst>
          </p:cNvPr>
          <p:cNvSpPr txBox="1"/>
          <p:nvPr/>
        </p:nvSpPr>
        <p:spPr>
          <a:xfrm>
            <a:off x="3027273" y="3806375"/>
            <a:ext cx="4099457" cy="369332"/>
          </a:xfrm>
          <a:prstGeom prst="rect">
            <a:avLst/>
          </a:prstGeom>
          <a:noFill/>
        </p:spPr>
        <p:txBody>
          <a:bodyPr wrap="square">
            <a:spAutoFit/>
          </a:bodyPr>
          <a:lstStyle/>
          <a:p>
            <a:r>
              <a:rPr lang="es-ES" b="1" i="1" dirty="0">
                <a:latin typeface="Times New Roman" panose="02020603050405020304" pitchFamily="18" charset="0"/>
                <a:cs typeface="Times New Roman" panose="02020603050405020304" pitchFamily="18" charset="0"/>
              </a:rPr>
              <a:t>Búsqueda y rescate </a:t>
            </a:r>
            <a:endParaRPr lang="es-CO"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2133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2341783C-F7C1-AE7A-6206-CB9F97332D18}"/>
              </a:ext>
            </a:extLst>
          </p:cNvPr>
          <p:cNvSpPr/>
          <p:nvPr/>
        </p:nvSpPr>
        <p:spPr>
          <a:xfrm>
            <a:off x="181155" y="1233577"/>
            <a:ext cx="11757804" cy="508116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Imagen 8">
            <a:extLst>
              <a:ext uri="{FF2B5EF4-FFF2-40B4-BE49-F238E27FC236}">
                <a16:creationId xmlns:a16="http://schemas.microsoft.com/office/drawing/2014/main" id="{E6DF2B6D-5C9B-3CA3-16BE-764038BF8B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7455" y="1299124"/>
            <a:ext cx="4186690" cy="2424583"/>
          </a:xfrm>
          <a:prstGeom prst="rect">
            <a:avLst/>
          </a:prstGeom>
        </p:spPr>
      </p:pic>
      <p:sp>
        <p:nvSpPr>
          <p:cNvPr id="5" name="Título 1">
            <a:extLst>
              <a:ext uri="{FF2B5EF4-FFF2-40B4-BE49-F238E27FC236}">
                <a16:creationId xmlns:a16="http://schemas.microsoft.com/office/drawing/2014/main" id="{4BBA8CB2-1BB7-BF96-3136-E768721FFD53}"/>
              </a:ext>
            </a:extLst>
          </p:cNvPr>
          <p:cNvSpPr>
            <a:spLocks noGrp="1"/>
          </p:cNvSpPr>
          <p:nvPr>
            <p:ph type="title"/>
          </p:nvPr>
        </p:nvSpPr>
        <p:spPr>
          <a:xfrm>
            <a:off x="861168" y="298962"/>
            <a:ext cx="5234832" cy="574499"/>
          </a:xfrm>
        </p:spPr>
        <p:txBody>
          <a:bodyPr>
            <a:normAutofit/>
          </a:bodyPr>
          <a:lstStyle/>
          <a:p>
            <a:r>
              <a:rPr lang="es-ES" sz="3200" dirty="0">
                <a:latin typeface="Times New Roman" panose="02020603050405020304" pitchFamily="18" charset="0"/>
                <a:cs typeface="Times New Roman" panose="02020603050405020304" pitchFamily="18" charset="0"/>
              </a:rPr>
              <a:t>Aplicación: Visualizador.  </a:t>
            </a:r>
            <a:endParaRPr lang="es-CO" sz="3200" dirty="0">
              <a:latin typeface="Times New Roman" panose="02020603050405020304" pitchFamily="18" charset="0"/>
              <a:cs typeface="Times New Roman" panose="02020603050405020304" pitchFamily="18" charset="0"/>
            </a:endParaRPr>
          </a:p>
        </p:txBody>
      </p:sp>
      <p:pic>
        <p:nvPicPr>
          <p:cNvPr id="11" name="Imagen 10">
            <a:extLst>
              <a:ext uri="{FF2B5EF4-FFF2-40B4-BE49-F238E27FC236}">
                <a16:creationId xmlns:a16="http://schemas.microsoft.com/office/drawing/2014/main" id="{62F55C40-EB76-4840-B70A-3D0A3FABC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7455" y="3824610"/>
            <a:ext cx="4186690" cy="2424583"/>
          </a:xfrm>
          <a:prstGeom prst="rect">
            <a:avLst/>
          </a:prstGeom>
        </p:spPr>
      </p:pic>
      <p:cxnSp>
        <p:nvCxnSpPr>
          <p:cNvPr id="14" name="Conector recto 13">
            <a:extLst>
              <a:ext uri="{FF2B5EF4-FFF2-40B4-BE49-F238E27FC236}">
                <a16:creationId xmlns:a16="http://schemas.microsoft.com/office/drawing/2014/main" id="{CE5C084E-229A-A463-AD58-14221E6B5266}"/>
              </a:ext>
            </a:extLst>
          </p:cNvPr>
          <p:cNvCxnSpPr>
            <a:cxnSpLocks/>
          </p:cNvCxnSpPr>
          <p:nvPr/>
        </p:nvCxnSpPr>
        <p:spPr>
          <a:xfrm>
            <a:off x="6392174" y="1233577"/>
            <a:ext cx="0" cy="50811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A3E2247D-FA7D-246E-08F8-30D1AC1EE8B1}"/>
              </a:ext>
            </a:extLst>
          </p:cNvPr>
          <p:cNvCxnSpPr>
            <a:cxnSpLocks/>
            <a:stCxn id="12" idx="3"/>
          </p:cNvCxnSpPr>
          <p:nvPr/>
        </p:nvCxnSpPr>
        <p:spPr>
          <a:xfrm flipH="1">
            <a:off x="6392174" y="3774158"/>
            <a:ext cx="55467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AE471C5F-EC9B-7AD7-E36D-8527785DF02F}"/>
              </a:ext>
            </a:extLst>
          </p:cNvPr>
          <p:cNvCxnSpPr>
            <a:cxnSpLocks/>
          </p:cNvCxnSpPr>
          <p:nvPr/>
        </p:nvCxnSpPr>
        <p:spPr>
          <a:xfrm>
            <a:off x="6702641" y="1233577"/>
            <a:ext cx="0" cy="50811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C534BE74-B08E-0B3A-31B1-29D7A40BDACE}"/>
              </a:ext>
            </a:extLst>
          </p:cNvPr>
          <p:cNvCxnSpPr>
            <a:cxnSpLocks/>
          </p:cNvCxnSpPr>
          <p:nvPr/>
        </p:nvCxnSpPr>
        <p:spPr>
          <a:xfrm>
            <a:off x="497150" y="1233577"/>
            <a:ext cx="0" cy="50811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5FCC87D3-453D-C36F-EA76-6A458FC15CAD}"/>
              </a:ext>
            </a:extLst>
          </p:cNvPr>
          <p:cNvSpPr txBox="1"/>
          <p:nvPr/>
        </p:nvSpPr>
        <p:spPr>
          <a:xfrm rot="16200000">
            <a:off x="-174392" y="3740623"/>
            <a:ext cx="992579" cy="369332"/>
          </a:xfrm>
          <a:prstGeom prst="rect">
            <a:avLst/>
          </a:prstGeom>
          <a:noFill/>
        </p:spPr>
        <p:txBody>
          <a:bodyPr wrap="none" rtlCol="0">
            <a:spAutoFit/>
          </a:bodyPr>
          <a:lstStyle/>
          <a:p>
            <a:r>
              <a:rPr lang="es-MX" dirty="0">
                <a:latin typeface="Times New Roman" panose="02020603050405020304" pitchFamily="18" charset="0"/>
                <a:cs typeface="Times New Roman" panose="02020603050405020304" pitchFamily="18" charset="0"/>
              </a:rPr>
              <a:t>SIPSEM</a:t>
            </a:r>
            <a:endParaRPr lang="es-CO" dirty="0">
              <a:latin typeface="Times New Roman" panose="02020603050405020304" pitchFamily="18" charset="0"/>
              <a:cs typeface="Times New Roman" panose="02020603050405020304" pitchFamily="18" charset="0"/>
            </a:endParaRPr>
          </a:p>
        </p:txBody>
      </p:sp>
      <p:sp>
        <p:nvSpPr>
          <p:cNvPr id="28" name="CuadroTexto 27">
            <a:extLst>
              <a:ext uri="{FF2B5EF4-FFF2-40B4-BE49-F238E27FC236}">
                <a16:creationId xmlns:a16="http://schemas.microsoft.com/office/drawing/2014/main" id="{D22DADE2-98D8-637A-6FB7-B9A57BBADABB}"/>
              </a:ext>
            </a:extLst>
          </p:cNvPr>
          <p:cNvSpPr txBox="1"/>
          <p:nvPr/>
        </p:nvSpPr>
        <p:spPr>
          <a:xfrm rot="16200000">
            <a:off x="5580445" y="2442472"/>
            <a:ext cx="1933927" cy="369332"/>
          </a:xfrm>
          <a:prstGeom prst="rect">
            <a:avLst/>
          </a:prstGeom>
          <a:noFill/>
        </p:spPr>
        <p:txBody>
          <a:bodyPr wrap="none" rtlCol="0">
            <a:spAutoFit/>
          </a:bodyPr>
          <a:lstStyle/>
          <a:p>
            <a:r>
              <a:rPr lang="es-MX" dirty="0">
                <a:latin typeface="Times New Roman" panose="02020603050405020304" pitchFamily="18" charset="0"/>
                <a:cs typeface="Times New Roman" panose="02020603050405020304" pitchFamily="18" charset="0"/>
              </a:rPr>
              <a:t>Puertos del estado</a:t>
            </a:r>
            <a:endParaRPr lang="es-CO" dirty="0">
              <a:latin typeface="Times New Roman" panose="02020603050405020304" pitchFamily="18" charset="0"/>
              <a:cs typeface="Times New Roman" panose="02020603050405020304" pitchFamily="18" charset="0"/>
            </a:endParaRPr>
          </a:p>
        </p:txBody>
      </p:sp>
      <p:sp>
        <p:nvSpPr>
          <p:cNvPr id="29" name="CuadroTexto 28">
            <a:extLst>
              <a:ext uri="{FF2B5EF4-FFF2-40B4-BE49-F238E27FC236}">
                <a16:creationId xmlns:a16="http://schemas.microsoft.com/office/drawing/2014/main" id="{7999612F-386C-980A-FDF8-0FB8C2D9A77C}"/>
              </a:ext>
            </a:extLst>
          </p:cNvPr>
          <p:cNvSpPr txBox="1"/>
          <p:nvPr/>
        </p:nvSpPr>
        <p:spPr>
          <a:xfrm rot="16200000">
            <a:off x="5980587" y="4817337"/>
            <a:ext cx="1133644" cy="369332"/>
          </a:xfrm>
          <a:prstGeom prst="rect">
            <a:avLst/>
          </a:prstGeom>
          <a:noFill/>
        </p:spPr>
        <p:txBody>
          <a:bodyPr wrap="none" rtlCol="0">
            <a:spAutoFit/>
          </a:bodyPr>
          <a:lstStyle/>
          <a:p>
            <a:r>
              <a:rPr lang="es-MX" dirty="0">
                <a:latin typeface="Times New Roman" panose="02020603050405020304" pitchFamily="18" charset="0"/>
                <a:cs typeface="Times New Roman" panose="02020603050405020304" pitchFamily="18" charset="0"/>
              </a:rPr>
              <a:t>CHONOS</a:t>
            </a:r>
            <a:endParaRPr lang="es-CO" dirty="0">
              <a:latin typeface="Times New Roman" panose="02020603050405020304" pitchFamily="18" charset="0"/>
              <a:cs typeface="Times New Roman" panose="02020603050405020304" pitchFamily="18" charset="0"/>
            </a:endParaRPr>
          </a:p>
        </p:txBody>
      </p:sp>
      <p:pic>
        <p:nvPicPr>
          <p:cNvPr id="31" name="Imagen 30">
            <a:extLst>
              <a:ext uri="{FF2B5EF4-FFF2-40B4-BE49-F238E27FC236}">
                <a16:creationId xmlns:a16="http://schemas.microsoft.com/office/drawing/2014/main" id="{7B9E70D8-4E21-D4DC-CEDD-15421C113F20}"/>
              </a:ext>
            </a:extLst>
          </p:cNvPr>
          <p:cNvPicPr>
            <a:picLocks noChangeAspect="1"/>
          </p:cNvPicPr>
          <p:nvPr/>
        </p:nvPicPr>
        <p:blipFill>
          <a:blip r:embed="rId4"/>
          <a:stretch>
            <a:fillRect/>
          </a:stretch>
        </p:blipFill>
        <p:spPr>
          <a:xfrm>
            <a:off x="3400935" y="3925289"/>
            <a:ext cx="2853792" cy="2251241"/>
          </a:xfrm>
          <a:prstGeom prst="rect">
            <a:avLst/>
          </a:prstGeom>
        </p:spPr>
      </p:pic>
      <p:pic>
        <p:nvPicPr>
          <p:cNvPr id="33" name="Imagen 32">
            <a:extLst>
              <a:ext uri="{FF2B5EF4-FFF2-40B4-BE49-F238E27FC236}">
                <a16:creationId xmlns:a16="http://schemas.microsoft.com/office/drawing/2014/main" id="{4CB5ADB0-9258-E5D9-AAF5-0EA2CE9DD8B9}"/>
              </a:ext>
            </a:extLst>
          </p:cNvPr>
          <p:cNvPicPr>
            <a:picLocks noChangeAspect="1"/>
          </p:cNvPicPr>
          <p:nvPr/>
        </p:nvPicPr>
        <p:blipFill>
          <a:blip r:embed="rId5"/>
          <a:stretch>
            <a:fillRect/>
          </a:stretch>
        </p:blipFill>
        <p:spPr>
          <a:xfrm>
            <a:off x="595575" y="1342861"/>
            <a:ext cx="2853794" cy="2251241"/>
          </a:xfrm>
          <a:prstGeom prst="rect">
            <a:avLst/>
          </a:prstGeom>
        </p:spPr>
      </p:pic>
      <p:pic>
        <p:nvPicPr>
          <p:cNvPr id="7" name="Imagen 6">
            <a:extLst>
              <a:ext uri="{FF2B5EF4-FFF2-40B4-BE49-F238E27FC236}">
                <a16:creationId xmlns:a16="http://schemas.microsoft.com/office/drawing/2014/main" id="{34D6589C-6613-957F-EA0B-C3413801CD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86836" y="2439552"/>
            <a:ext cx="2853794" cy="2251241"/>
          </a:xfrm>
          <a:prstGeom prst="rect">
            <a:avLst/>
          </a:prstGeom>
        </p:spPr>
      </p:pic>
    </p:spTree>
    <p:extLst>
      <p:ext uri="{BB962C8B-B14F-4D97-AF65-F5344CB8AC3E}">
        <p14:creationId xmlns:p14="http://schemas.microsoft.com/office/powerpoint/2010/main" val="3368517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0038FBA3-2359-5D99-1CB1-211BF3E55511}"/>
              </a:ext>
            </a:extLst>
          </p:cNvPr>
          <p:cNvSpPr>
            <a:spLocks noGrp="1"/>
          </p:cNvSpPr>
          <p:nvPr>
            <p:ph type="title"/>
          </p:nvPr>
        </p:nvSpPr>
        <p:spPr>
          <a:xfrm>
            <a:off x="918393" y="299400"/>
            <a:ext cx="5177607" cy="415337"/>
          </a:xfrm>
        </p:spPr>
        <p:txBody>
          <a:bodyPr>
            <a:noAutofit/>
          </a:bodyPr>
          <a:lstStyle/>
          <a:p>
            <a:r>
              <a:rPr lang="es-MX" sz="3200" dirty="0">
                <a:latin typeface="Times New Roman" panose="02020603050405020304" pitchFamily="18" charset="0"/>
                <a:cs typeface="Times New Roman" panose="02020603050405020304" pitchFamily="18" charset="0"/>
              </a:rPr>
              <a:t>¿Qué es el modelo CROCO?</a:t>
            </a:r>
            <a:r>
              <a:rPr lang="es-CO" sz="3200" dirty="0">
                <a:latin typeface="Times New Roman" panose="02020603050405020304" pitchFamily="18" charset="0"/>
                <a:cs typeface="Times New Roman" panose="02020603050405020304" pitchFamily="18" charset="0"/>
              </a:rPr>
              <a:t> </a:t>
            </a:r>
          </a:p>
        </p:txBody>
      </p:sp>
      <p:sp>
        <p:nvSpPr>
          <p:cNvPr id="3" name="CuadroTexto 2">
            <a:extLst>
              <a:ext uri="{FF2B5EF4-FFF2-40B4-BE49-F238E27FC236}">
                <a16:creationId xmlns:a16="http://schemas.microsoft.com/office/drawing/2014/main" id="{38850637-EC2F-3261-08C7-CB4A466C25C2}"/>
              </a:ext>
            </a:extLst>
          </p:cNvPr>
          <p:cNvSpPr txBox="1"/>
          <p:nvPr/>
        </p:nvSpPr>
        <p:spPr>
          <a:xfrm>
            <a:off x="0" y="1304369"/>
            <a:ext cx="8798767" cy="1477328"/>
          </a:xfrm>
          <a:prstGeom prst="rect">
            <a:avLst/>
          </a:prstGeom>
          <a:noFill/>
        </p:spPr>
        <p:txBody>
          <a:bodyPr wrap="square">
            <a:spAutoFit/>
          </a:bodyPr>
          <a:lstStyle/>
          <a:p>
            <a:pPr algn="just"/>
            <a:r>
              <a:rPr lang="es-ES" i="1" dirty="0">
                <a:latin typeface="Arial" panose="020B0604020202020204" pitchFamily="34" charset="0"/>
                <a:ea typeface="Times New Roman" panose="02020603050405020304" pitchFamily="18" charset="0"/>
              </a:rPr>
              <a:t>“</a:t>
            </a:r>
            <a:r>
              <a:rPr lang="es-ES" sz="1800" i="1" dirty="0">
                <a:effectLst/>
                <a:latin typeface="Arial" panose="020B0604020202020204" pitchFamily="34" charset="0"/>
                <a:ea typeface="Times New Roman" panose="02020603050405020304" pitchFamily="18" charset="0"/>
              </a:rPr>
              <a:t>CROCO (</a:t>
            </a:r>
            <a:r>
              <a:rPr lang="es-ES" sz="1800" i="1" dirty="0" err="1">
                <a:effectLst/>
                <a:latin typeface="Arial" panose="020B0604020202020204" pitchFamily="34" charset="0"/>
                <a:ea typeface="Times New Roman" panose="02020603050405020304" pitchFamily="18" charset="0"/>
              </a:rPr>
              <a:t>Coastal</a:t>
            </a:r>
            <a:r>
              <a:rPr lang="es-ES" sz="1800" i="1" dirty="0">
                <a:effectLst/>
                <a:latin typeface="Arial" panose="020B0604020202020204" pitchFamily="34" charset="0"/>
                <a:ea typeface="Times New Roman" panose="02020603050405020304" pitchFamily="18" charset="0"/>
              </a:rPr>
              <a:t> and Regional </a:t>
            </a:r>
            <a:r>
              <a:rPr lang="es-ES" sz="1800" i="1" dirty="0" err="1">
                <a:effectLst/>
                <a:latin typeface="Arial" panose="020B0604020202020204" pitchFamily="34" charset="0"/>
                <a:ea typeface="Times New Roman" panose="02020603050405020304" pitchFamily="18" charset="0"/>
              </a:rPr>
              <a:t>Ocean</a:t>
            </a:r>
            <a:r>
              <a:rPr lang="es-ES" sz="1800" i="1" dirty="0">
                <a:effectLst/>
                <a:latin typeface="Arial" panose="020B0604020202020204" pitchFamily="34" charset="0"/>
                <a:ea typeface="Times New Roman" panose="02020603050405020304" pitchFamily="18" charset="0"/>
              </a:rPr>
              <a:t> </a:t>
            </a:r>
            <a:r>
              <a:rPr lang="es-ES" sz="1800" i="1" dirty="0" err="1">
                <a:effectLst/>
                <a:latin typeface="Arial" panose="020B0604020202020204" pitchFamily="34" charset="0"/>
                <a:ea typeface="Times New Roman" panose="02020603050405020304" pitchFamily="18" charset="0"/>
              </a:rPr>
              <a:t>COmmunity</a:t>
            </a:r>
            <a:r>
              <a:rPr lang="es-ES" sz="1800" i="1" dirty="0">
                <a:effectLst/>
                <a:latin typeface="Arial" panose="020B0604020202020204" pitchFamily="34" charset="0"/>
                <a:ea typeface="Times New Roman" panose="02020603050405020304" pitchFamily="18" charset="0"/>
              </a:rPr>
              <a:t> </a:t>
            </a:r>
            <a:r>
              <a:rPr lang="es-ES" sz="1800" i="1" dirty="0" err="1">
                <a:effectLst/>
                <a:latin typeface="Arial" panose="020B0604020202020204" pitchFamily="34" charset="0"/>
                <a:ea typeface="Times New Roman" panose="02020603050405020304" pitchFamily="18" charset="0"/>
              </a:rPr>
              <a:t>model</a:t>
            </a:r>
            <a:r>
              <a:rPr lang="es-ES" sz="1800" i="1" dirty="0">
                <a:effectLst/>
                <a:latin typeface="Arial" panose="020B0604020202020204" pitchFamily="34" charset="0"/>
                <a:ea typeface="Times New Roman" panose="02020603050405020304" pitchFamily="18" charset="0"/>
              </a:rPr>
              <a:t>). CROCO es un modelo oceánico tridimensional de superficie libre basado en ROMS-AGRIF, con la incorporación de una solución no hidrostática, el modelo resuelve las ecuaciones primitivas sobre coordenadas de seguimiento de terreno (sigma), utilizando métodos de volúmenes finitos.”</a:t>
            </a:r>
            <a:endParaRPr lang="es-CO" i="1" dirty="0"/>
          </a:p>
        </p:txBody>
      </p:sp>
      <p:sp>
        <p:nvSpPr>
          <p:cNvPr id="4" name="CuadroTexto 3">
            <a:extLst>
              <a:ext uri="{FF2B5EF4-FFF2-40B4-BE49-F238E27FC236}">
                <a16:creationId xmlns:a16="http://schemas.microsoft.com/office/drawing/2014/main" id="{49506B64-3416-9931-0562-7C0F4A83E4C1}"/>
              </a:ext>
            </a:extLst>
          </p:cNvPr>
          <p:cNvSpPr txBox="1"/>
          <p:nvPr/>
        </p:nvSpPr>
        <p:spPr>
          <a:xfrm>
            <a:off x="2425959" y="3557941"/>
            <a:ext cx="9684061" cy="2585323"/>
          </a:xfrm>
          <a:prstGeom prst="rect">
            <a:avLst/>
          </a:prstGeom>
          <a:noFill/>
        </p:spPr>
        <p:txBody>
          <a:bodyPr wrap="square" rtlCol="0">
            <a:spAutoFit/>
          </a:bodyPr>
          <a:lstStyle/>
          <a:p>
            <a:r>
              <a:rPr lang="es-CO" dirty="0">
                <a:latin typeface="Times New Roman" panose="02020603050405020304" pitchFamily="18" charset="0"/>
                <a:cs typeface="Times New Roman" panose="02020603050405020304" pitchFamily="18" charset="0"/>
              </a:rPr>
              <a:t>Consideraciones importantes:</a:t>
            </a:r>
          </a:p>
          <a:p>
            <a:pPr marL="285750" indent="-285750" algn="l">
              <a:buFont typeface="Wingdings" panose="05000000000000000000" pitchFamily="2" charset="2"/>
              <a:buChar char="Ø"/>
            </a:pPr>
            <a:r>
              <a:rPr lang="es-MX" sz="1800" b="1" i="0" u="none" strike="noStrike" baseline="0" dirty="0">
                <a:latin typeface="Times New Roman" panose="02020603050405020304" pitchFamily="18" charset="0"/>
                <a:cs typeface="Times New Roman" panose="02020603050405020304" pitchFamily="18" charset="0"/>
              </a:rPr>
              <a:t>Aproximación hidrostática </a:t>
            </a:r>
            <a:r>
              <a:rPr lang="es-MX" sz="1800" b="0" i="0" u="none" strike="noStrike" baseline="0" dirty="0">
                <a:latin typeface="Times New Roman" panose="02020603050405020304" pitchFamily="18" charset="0"/>
                <a:cs typeface="Times New Roman" panose="02020603050405020304" pitchFamily="18" charset="0"/>
              </a:rPr>
              <a:t>: Ecuación de cantidad de movimiento vertical = balance entre el gradiente de presión y la fuerza de </a:t>
            </a:r>
            <a:r>
              <a:rPr lang="es-CO" sz="1800" b="0" i="0" u="none" strike="noStrike" baseline="0" dirty="0" err="1">
                <a:latin typeface="Times New Roman" panose="02020603050405020304" pitchFamily="18" charset="0"/>
                <a:cs typeface="Times New Roman" panose="02020603050405020304" pitchFamily="18" charset="0"/>
              </a:rPr>
              <a:t>boyantez</a:t>
            </a:r>
            <a:r>
              <a:rPr lang="es-CO" sz="1800" b="0" i="0" u="none" strike="noStrike" baseline="0" dirty="0">
                <a:latin typeface="Times New Roman" panose="02020603050405020304" pitchFamily="18" charset="0"/>
                <a:cs typeface="Times New Roman" panose="02020603050405020304" pitchFamily="18" charset="0"/>
              </a:rPr>
              <a:t>.</a:t>
            </a:r>
          </a:p>
          <a:p>
            <a:pPr marL="285750" indent="-285750" algn="l">
              <a:buFont typeface="Wingdings" panose="05000000000000000000" pitchFamily="2" charset="2"/>
              <a:buChar char="Ø"/>
            </a:pPr>
            <a:r>
              <a:rPr lang="es-MX" sz="1800" b="1" i="0" u="none" strike="noStrike" baseline="0" dirty="0">
                <a:latin typeface="Times New Roman" panose="02020603050405020304" pitchFamily="18" charset="0"/>
                <a:cs typeface="Times New Roman" panose="02020603050405020304" pitchFamily="18" charset="0"/>
              </a:rPr>
              <a:t>Aproximación de Boussinesq : </a:t>
            </a:r>
            <a:r>
              <a:rPr lang="es-MX" sz="1800" b="0" i="0" u="none" strike="noStrike" baseline="0" dirty="0">
                <a:latin typeface="Times New Roman" panose="02020603050405020304" pitchFamily="18" charset="0"/>
                <a:cs typeface="Times New Roman" panose="02020603050405020304" pitchFamily="18" charset="0"/>
              </a:rPr>
              <a:t>variaciones de densidad solo importan para la fuerza de </a:t>
            </a:r>
            <a:r>
              <a:rPr lang="es-MX" sz="1800" b="0" i="0" u="none" strike="noStrike" baseline="0" dirty="0" err="1">
                <a:latin typeface="Times New Roman" panose="02020603050405020304" pitchFamily="18" charset="0"/>
                <a:cs typeface="Times New Roman" panose="02020603050405020304" pitchFamily="18" charset="0"/>
              </a:rPr>
              <a:t>boyantez</a:t>
            </a:r>
            <a:endParaRPr lang="es-MX" sz="1800" b="0" i="0" u="none" strike="noStrike" baseline="0"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s-CO" sz="1800" b="1" i="0" u="none" strike="noStrike" baseline="0" dirty="0">
                <a:latin typeface="Times New Roman" panose="02020603050405020304" pitchFamily="18" charset="0"/>
                <a:cs typeface="Times New Roman" panose="02020603050405020304" pitchFamily="18" charset="0"/>
              </a:rPr>
              <a:t>Incompresibilidad.</a:t>
            </a:r>
            <a:endParaRPr lang="es-CO" sz="1800" b="0" i="0" u="none" strike="noStrike" baseline="0"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s-MX" sz="1800" b="1" i="0" u="none" strike="noStrike" baseline="0" dirty="0">
                <a:latin typeface="Times New Roman" panose="02020603050405020304" pitchFamily="18" charset="0"/>
                <a:cs typeface="Times New Roman" panose="02020603050405020304" pitchFamily="18" charset="0"/>
              </a:rPr>
              <a:t>Tierra esférica : </a:t>
            </a:r>
            <a:r>
              <a:rPr lang="es-MX" sz="1800" b="0" i="0" u="none" strike="noStrike" baseline="0" dirty="0">
                <a:latin typeface="Times New Roman" panose="02020603050405020304" pitchFamily="18" charset="0"/>
                <a:cs typeface="Times New Roman" panose="02020603050405020304" pitchFamily="18" charset="0"/>
              </a:rPr>
              <a:t>las superficies de geopotencial son esferas = la gravedad es paralela al radio de la Tierra.</a:t>
            </a:r>
          </a:p>
          <a:p>
            <a:pPr marL="285750" indent="-285750" algn="l">
              <a:buFont typeface="Wingdings" panose="05000000000000000000" pitchFamily="2" charset="2"/>
              <a:buChar char="Ø"/>
            </a:pPr>
            <a:r>
              <a:rPr lang="es-CO" sz="1800" b="1" i="0" u="none" strike="noStrike" baseline="0" dirty="0">
                <a:latin typeface="Times New Roman" panose="02020603050405020304" pitchFamily="18" charset="0"/>
                <a:cs typeface="Times New Roman" panose="02020603050405020304" pitchFamily="18" charset="0"/>
              </a:rPr>
              <a:t>Océano “delgado” : </a:t>
            </a:r>
            <a:r>
              <a:rPr lang="es-CO" sz="1800" b="0" i="0" u="none" strike="noStrike" baseline="0" dirty="0">
                <a:latin typeface="Times New Roman" panose="02020603050405020304" pitchFamily="18" charset="0"/>
                <a:cs typeface="Times New Roman" panose="02020603050405020304" pitchFamily="18" charset="0"/>
              </a:rPr>
              <a:t>h&lt;&lt;</a:t>
            </a:r>
            <a:r>
              <a:rPr lang="es-CO" sz="1800" b="0" i="0" u="none" strike="noStrike" baseline="0" dirty="0" err="1">
                <a:latin typeface="Times New Roman" panose="02020603050405020304" pitchFamily="18" charset="0"/>
                <a:cs typeface="Times New Roman" panose="02020603050405020304" pitchFamily="18" charset="0"/>
              </a:rPr>
              <a:t>Rtierra</a:t>
            </a:r>
            <a:r>
              <a:rPr lang="es-CO" sz="1800" b="0" i="0" u="none" strike="noStrike" baseline="0" dirty="0">
                <a:latin typeface="Times New Roman" panose="02020603050405020304" pitchFamily="18" charset="0"/>
                <a:cs typeface="Times New Roman" panose="02020603050405020304" pitchFamily="18" charset="0"/>
              </a:rPr>
              <a:t>.</a:t>
            </a:r>
          </a:p>
          <a:p>
            <a:pPr marL="285750" indent="-285750" algn="l">
              <a:buFont typeface="Wingdings" panose="05000000000000000000" pitchFamily="2" charset="2"/>
              <a:buChar char="Ø"/>
            </a:pPr>
            <a:r>
              <a:rPr lang="es-MX" sz="1800" b="1" i="0" u="none" strike="noStrike" baseline="0" dirty="0">
                <a:latin typeface="Times New Roman" panose="02020603050405020304" pitchFamily="18" charset="0"/>
                <a:cs typeface="Times New Roman" panose="02020603050405020304" pitchFamily="18" charset="0"/>
              </a:rPr>
              <a:t>Turbulencia : </a:t>
            </a:r>
            <a:r>
              <a:rPr lang="es-MX" sz="1800" b="0" i="0" u="none" strike="noStrike" baseline="0" dirty="0">
                <a:latin typeface="Times New Roman" panose="02020603050405020304" pitchFamily="18" charset="0"/>
                <a:cs typeface="Times New Roman" panose="02020603050405020304" pitchFamily="18" charset="0"/>
              </a:rPr>
              <a:t>los flujos turbulentos se parametrizan usando los </a:t>
            </a:r>
            <a:r>
              <a:rPr lang="es-CO" sz="1800" b="0" i="0" u="none" strike="noStrike" baseline="0" dirty="0">
                <a:latin typeface="Times New Roman" panose="02020603050405020304" pitchFamily="18" charset="0"/>
                <a:cs typeface="Times New Roman" panose="02020603050405020304" pitchFamily="18" charset="0"/>
              </a:rPr>
              <a:t>campos de gran-escala.</a:t>
            </a:r>
            <a:endParaRPr lang="es-CO" dirty="0">
              <a:latin typeface="Times New Roman" panose="02020603050405020304" pitchFamily="18" charset="0"/>
              <a:cs typeface="Times New Roman" panose="02020603050405020304" pitchFamily="18" charset="0"/>
            </a:endParaRPr>
          </a:p>
        </p:txBody>
      </p:sp>
      <p:pic>
        <p:nvPicPr>
          <p:cNvPr id="2" name="Imagen 1">
            <a:extLst>
              <a:ext uri="{FF2B5EF4-FFF2-40B4-BE49-F238E27FC236}">
                <a16:creationId xmlns:a16="http://schemas.microsoft.com/office/drawing/2014/main" id="{D3FE981C-20B7-0860-3B1F-34CA31771C15}"/>
              </a:ext>
            </a:extLst>
          </p:cNvPr>
          <p:cNvPicPr>
            <a:picLocks noChangeAspect="1"/>
          </p:cNvPicPr>
          <p:nvPr/>
        </p:nvPicPr>
        <p:blipFill>
          <a:blip r:embed="rId2"/>
          <a:stretch>
            <a:fillRect/>
          </a:stretch>
        </p:blipFill>
        <p:spPr>
          <a:xfrm>
            <a:off x="9272319" y="1566151"/>
            <a:ext cx="2668073" cy="743755"/>
          </a:xfrm>
          <a:prstGeom prst="rect">
            <a:avLst/>
          </a:prstGeom>
        </p:spPr>
      </p:pic>
    </p:spTree>
    <p:extLst>
      <p:ext uri="{BB962C8B-B14F-4D97-AF65-F5344CB8AC3E}">
        <p14:creationId xmlns:p14="http://schemas.microsoft.com/office/powerpoint/2010/main" val="34629719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012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A85D0902-BAE1-4305-A0D5-182F14C9FD76}"/>
              </a:ext>
            </a:extLst>
          </p:cNvPr>
          <p:cNvSpPr txBox="1"/>
          <p:nvPr/>
        </p:nvSpPr>
        <p:spPr>
          <a:xfrm>
            <a:off x="0" y="1190980"/>
            <a:ext cx="1844984" cy="369332"/>
          </a:xfrm>
          <a:prstGeom prst="rect">
            <a:avLst/>
          </a:prstGeom>
          <a:noFill/>
        </p:spPr>
        <p:txBody>
          <a:bodyPr wrap="square" rtlCol="0">
            <a:spAutoFit/>
          </a:bodyPr>
          <a:lstStyle/>
          <a:p>
            <a:r>
              <a:rPr lang="es-CO" dirty="0">
                <a:latin typeface="Times New Roman" panose="02020603050405020304" pitchFamily="18" charset="0"/>
                <a:cs typeface="Times New Roman" panose="02020603050405020304" pitchFamily="18" charset="0"/>
              </a:rPr>
              <a:t>Escenarios para </a:t>
            </a:r>
          </a:p>
        </p:txBody>
      </p:sp>
      <p:sp>
        <p:nvSpPr>
          <p:cNvPr id="7" name="Rectángulo 6">
            <a:extLst>
              <a:ext uri="{FF2B5EF4-FFF2-40B4-BE49-F238E27FC236}">
                <a16:creationId xmlns:a16="http://schemas.microsoft.com/office/drawing/2014/main" id="{CF6E066A-D46F-421C-9EB1-B143556A2603}"/>
              </a:ext>
            </a:extLst>
          </p:cNvPr>
          <p:cNvSpPr/>
          <p:nvPr/>
        </p:nvSpPr>
        <p:spPr>
          <a:xfrm>
            <a:off x="1610315" y="1215256"/>
            <a:ext cx="469338" cy="320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1</a:t>
            </a:r>
          </a:p>
        </p:txBody>
      </p:sp>
      <p:sp>
        <p:nvSpPr>
          <p:cNvPr id="8" name="CuadroTexto 7">
            <a:extLst>
              <a:ext uri="{FF2B5EF4-FFF2-40B4-BE49-F238E27FC236}">
                <a16:creationId xmlns:a16="http://schemas.microsoft.com/office/drawing/2014/main" id="{B139EB5E-75E7-4D24-86B8-495EB89525AE}"/>
              </a:ext>
            </a:extLst>
          </p:cNvPr>
          <p:cNvSpPr txBox="1"/>
          <p:nvPr/>
        </p:nvSpPr>
        <p:spPr>
          <a:xfrm>
            <a:off x="186117" y="1901628"/>
            <a:ext cx="2370966" cy="4524315"/>
          </a:xfrm>
          <a:prstGeom prst="rect">
            <a:avLst/>
          </a:prstGeom>
          <a:noFill/>
        </p:spPr>
        <p:txBody>
          <a:bodyPr wrap="square" rtlCol="0">
            <a:spAutoFit/>
          </a:bodyPr>
          <a:lstStyle/>
          <a:p>
            <a:r>
              <a:rPr lang="es-CO" dirty="0">
                <a:latin typeface="Times New Roman" panose="02020603050405020304" pitchFamily="18" charset="0"/>
                <a:cs typeface="Times New Roman" panose="02020603050405020304" pitchFamily="18" charset="0"/>
              </a:rPr>
              <a:t>Configuración.</a:t>
            </a:r>
          </a:p>
          <a:p>
            <a:pPr marL="285750" indent="-285750">
              <a:buFont typeface="Arial" panose="020B0604020202020204" pitchFamily="34" charset="0"/>
              <a:buChar char="•"/>
            </a:pPr>
            <a:r>
              <a:rPr lang="es-CO" dirty="0" err="1">
                <a:latin typeface="Times New Roman" panose="02020603050405020304" pitchFamily="18" charset="0"/>
                <a:cs typeface="Times New Roman" panose="02020603050405020304" pitchFamily="18" charset="0"/>
              </a:rPr>
              <a:t>Vtransform</a:t>
            </a:r>
            <a:r>
              <a:rPr lang="es-CO" dirty="0">
                <a:latin typeface="Times New Roman" panose="02020603050405020304" pitchFamily="18" charset="0"/>
                <a:cs typeface="Times New Roman" panose="02020603050405020304" pitchFamily="18" charset="0"/>
              </a:rPr>
              <a:t> = 2</a:t>
            </a:r>
          </a:p>
          <a:p>
            <a:pPr marL="285750" indent="-285750">
              <a:buFont typeface="Arial" panose="020B0604020202020204" pitchFamily="34" charset="0"/>
              <a:buChar char="•"/>
            </a:pPr>
            <a:r>
              <a:rPr lang="es-CO" dirty="0" err="1">
                <a:latin typeface="Times New Roman" panose="02020603050405020304" pitchFamily="18" charset="0"/>
                <a:cs typeface="Times New Roman" panose="02020603050405020304" pitchFamily="18" charset="0"/>
              </a:rPr>
              <a:t>Theta_s</a:t>
            </a:r>
            <a:r>
              <a:rPr lang="es-CO" dirty="0">
                <a:latin typeface="Times New Roman" panose="02020603050405020304" pitchFamily="18" charset="0"/>
                <a:cs typeface="Times New Roman" panose="02020603050405020304" pitchFamily="18" charset="0"/>
              </a:rPr>
              <a:t> = 7</a:t>
            </a:r>
          </a:p>
          <a:p>
            <a:pPr marL="285750" indent="-285750">
              <a:buFont typeface="Arial" panose="020B0604020202020204" pitchFamily="34" charset="0"/>
              <a:buChar char="•"/>
            </a:pPr>
            <a:r>
              <a:rPr lang="es-CO" dirty="0" err="1">
                <a:latin typeface="Times New Roman" panose="02020603050405020304" pitchFamily="18" charset="0"/>
                <a:cs typeface="Times New Roman" panose="02020603050405020304" pitchFamily="18" charset="0"/>
              </a:rPr>
              <a:t>Theta_b</a:t>
            </a:r>
            <a:r>
              <a:rPr lang="es-CO" dirty="0">
                <a:latin typeface="Times New Roman" panose="02020603050405020304" pitchFamily="18" charset="0"/>
                <a:cs typeface="Times New Roman" panose="02020603050405020304" pitchFamily="18" charset="0"/>
              </a:rPr>
              <a:t> = 2</a:t>
            </a:r>
          </a:p>
          <a:p>
            <a:pPr marL="285750" indent="-285750">
              <a:buFont typeface="Arial" panose="020B0604020202020204" pitchFamily="34" charset="0"/>
              <a:buChar char="•"/>
            </a:pPr>
            <a:r>
              <a:rPr lang="es-CO" dirty="0" err="1">
                <a:latin typeface="Times New Roman" panose="02020603050405020304" pitchFamily="18" charset="0"/>
                <a:cs typeface="Times New Roman" panose="02020603050405020304" pitchFamily="18" charset="0"/>
              </a:rPr>
              <a:t>Hc</a:t>
            </a:r>
            <a:r>
              <a:rPr lang="es-CO" dirty="0">
                <a:latin typeface="Times New Roman" panose="02020603050405020304" pitchFamily="18" charset="0"/>
                <a:cs typeface="Times New Roman" panose="02020603050405020304" pitchFamily="18" charset="0"/>
              </a:rPr>
              <a:t> = 10</a:t>
            </a:r>
          </a:p>
          <a:p>
            <a:pPr marL="285750" indent="-285750">
              <a:buFont typeface="Arial" panose="020B0604020202020204" pitchFamily="34" charset="0"/>
              <a:buChar char="•"/>
            </a:pPr>
            <a:r>
              <a:rPr lang="es-CO" dirty="0" err="1">
                <a:latin typeface="Times New Roman" panose="02020603050405020304" pitchFamily="18" charset="0"/>
                <a:cs typeface="Times New Roman" panose="02020603050405020304" pitchFamily="18" charset="0"/>
              </a:rPr>
              <a:t>Hmin</a:t>
            </a:r>
            <a:r>
              <a:rPr lang="es-CO" dirty="0">
                <a:latin typeface="Times New Roman" panose="02020603050405020304" pitchFamily="18" charset="0"/>
                <a:cs typeface="Times New Roman" panose="02020603050405020304" pitchFamily="18" charset="0"/>
              </a:rPr>
              <a:t> = 15</a:t>
            </a:r>
          </a:p>
          <a:p>
            <a:pPr marL="285750" indent="-285750">
              <a:buFont typeface="Arial" panose="020B0604020202020204" pitchFamily="34" charset="0"/>
              <a:buChar char="•"/>
            </a:pPr>
            <a:r>
              <a:rPr lang="es-CO" dirty="0" err="1">
                <a:latin typeface="Times New Roman" panose="02020603050405020304" pitchFamily="18" charset="0"/>
                <a:cs typeface="Times New Roman" panose="02020603050405020304" pitchFamily="18" charset="0"/>
              </a:rPr>
              <a:t>Dt</a:t>
            </a:r>
            <a:r>
              <a:rPr lang="es-CO" dirty="0">
                <a:latin typeface="Times New Roman" panose="02020603050405020304" pitchFamily="18" charset="0"/>
                <a:cs typeface="Times New Roman" panose="02020603050405020304" pitchFamily="18" charset="0"/>
              </a:rPr>
              <a:t> = 200</a:t>
            </a:r>
          </a:p>
          <a:p>
            <a:pPr marL="285750" indent="-285750">
              <a:buFont typeface="Arial" panose="020B0604020202020204" pitchFamily="34" charset="0"/>
              <a:buChar char="•"/>
            </a:pPr>
            <a:r>
              <a:rPr lang="es-CO" dirty="0" err="1">
                <a:latin typeface="Times New Roman" panose="02020603050405020304" pitchFamily="18" charset="0"/>
                <a:cs typeface="Times New Roman" panose="02020603050405020304" pitchFamily="18" charset="0"/>
              </a:rPr>
              <a:t>Zob</a:t>
            </a:r>
            <a:r>
              <a:rPr lang="es-CO" dirty="0">
                <a:latin typeface="Times New Roman" panose="02020603050405020304" pitchFamily="18" charset="0"/>
                <a:cs typeface="Times New Roman" panose="02020603050405020304" pitchFamily="18" charset="0"/>
              </a:rPr>
              <a:t>; arrastre </a:t>
            </a:r>
          </a:p>
          <a:p>
            <a:pPr marL="285750" indent="-285750">
              <a:buFont typeface="Arial" panose="020B0604020202020204" pitchFamily="34" charset="0"/>
              <a:buChar char="•"/>
            </a:pPr>
            <a:r>
              <a:rPr lang="es-CO" dirty="0">
                <a:latin typeface="Times New Roman" panose="02020603050405020304" pitchFamily="18" charset="0"/>
                <a:cs typeface="Times New Roman" panose="02020603050405020304" pitchFamily="18" charset="0"/>
              </a:rPr>
              <a:t>[1 1 1 1] fronteras</a:t>
            </a:r>
          </a:p>
          <a:p>
            <a:pPr marL="285750" indent="-285750">
              <a:buFont typeface="Arial" panose="020B0604020202020204" pitchFamily="34" charset="0"/>
              <a:buChar char="•"/>
            </a:pPr>
            <a:r>
              <a:rPr lang="es-CO" dirty="0">
                <a:latin typeface="Times New Roman" panose="02020603050405020304" pitchFamily="18" charset="0"/>
                <a:cs typeface="Times New Roman" panose="02020603050405020304" pitchFamily="18" charset="0"/>
              </a:rPr>
              <a:t># define </a:t>
            </a:r>
            <a:r>
              <a:rPr lang="es-CO" dirty="0" err="1">
                <a:latin typeface="Times New Roman" panose="02020603050405020304" pitchFamily="18" charset="0"/>
                <a:cs typeface="Times New Roman" panose="02020603050405020304" pitchFamily="18" charset="0"/>
              </a:rPr>
              <a:t>Tides</a:t>
            </a:r>
            <a:endParaRPr lang="es-CO"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CO" dirty="0">
                <a:latin typeface="Times New Roman" panose="02020603050405020304" pitchFamily="18" charset="0"/>
                <a:cs typeface="Times New Roman" panose="02020603050405020304" pitchFamily="18" charset="0"/>
              </a:rPr>
              <a:t># define </a:t>
            </a:r>
            <a:r>
              <a:rPr lang="es-CO" dirty="0" err="1">
                <a:latin typeface="Times New Roman" panose="02020603050405020304" pitchFamily="18" charset="0"/>
                <a:cs typeface="Times New Roman" panose="02020603050405020304" pitchFamily="18" charset="0"/>
              </a:rPr>
              <a:t>blk</a:t>
            </a:r>
            <a:endParaRPr lang="es-CO"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CO" dirty="0">
                <a:latin typeface="Times New Roman" panose="02020603050405020304" pitchFamily="18" charset="0"/>
                <a:cs typeface="Times New Roman" panose="02020603050405020304" pitchFamily="18" charset="0"/>
              </a:rPr>
              <a:t># define </a:t>
            </a:r>
            <a:r>
              <a:rPr lang="es-CO" dirty="0" err="1">
                <a:latin typeface="Times New Roman" panose="02020603050405020304" pitchFamily="18" charset="0"/>
                <a:cs typeface="Times New Roman" panose="02020603050405020304" pitchFamily="18" charset="0"/>
              </a:rPr>
              <a:t>bry</a:t>
            </a:r>
            <a:endParaRPr lang="es-CO"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CO" dirty="0">
                <a:latin typeface="Times New Roman" panose="02020603050405020304" pitchFamily="18" charset="0"/>
                <a:cs typeface="Times New Roman" panose="02020603050405020304" pitchFamily="18" charset="0"/>
              </a:rPr>
              <a:t># define GLS o LMD </a:t>
            </a:r>
          </a:p>
          <a:p>
            <a:pPr marL="285750" indent="-285750">
              <a:buFont typeface="Arial" panose="020B0604020202020204" pitchFamily="34" charset="0"/>
              <a:buChar char="•"/>
            </a:pPr>
            <a:r>
              <a:rPr lang="es-CO" dirty="0">
                <a:latin typeface="Times New Roman" panose="02020603050405020304" pitchFamily="18" charset="0"/>
                <a:cs typeface="Times New Roman" panose="02020603050405020304" pitchFamily="18" charset="0"/>
              </a:rPr>
              <a:t>No </a:t>
            </a:r>
            <a:r>
              <a:rPr lang="es-CO" dirty="0" err="1">
                <a:latin typeface="Times New Roman" panose="02020603050405020304" pitchFamily="18" charset="0"/>
                <a:cs typeface="Times New Roman" panose="02020603050405020304" pitchFamily="18" charset="0"/>
              </a:rPr>
              <a:t>nudging</a:t>
            </a:r>
            <a:endParaRPr lang="es-CO" dirty="0">
              <a:latin typeface="Times New Roman" panose="02020603050405020304" pitchFamily="18" charset="0"/>
              <a:cs typeface="Times New Roman" panose="02020603050405020304" pitchFamily="18" charset="0"/>
            </a:endParaRPr>
          </a:p>
          <a:p>
            <a:endParaRPr lang="es-CO" dirty="0"/>
          </a:p>
        </p:txBody>
      </p:sp>
      <p:pic>
        <p:nvPicPr>
          <p:cNvPr id="10" name="Imagen 9" descr="Gráfico&#10;&#10;Descripción generada automáticamente con confianza baja">
            <a:extLst>
              <a:ext uri="{FF2B5EF4-FFF2-40B4-BE49-F238E27FC236}">
                <a16:creationId xmlns:a16="http://schemas.microsoft.com/office/drawing/2014/main" id="{07015767-7DBB-45C1-9451-6A08A67B2C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741" t="18997" r="6388" b="21062"/>
          <a:stretch/>
        </p:blipFill>
        <p:spPr>
          <a:xfrm>
            <a:off x="2402309" y="1236345"/>
            <a:ext cx="3807745" cy="2550727"/>
          </a:xfrm>
          <a:prstGeom prst="rect">
            <a:avLst/>
          </a:prstGeom>
        </p:spPr>
      </p:pic>
      <p:sp>
        <p:nvSpPr>
          <p:cNvPr id="11" name="Rectángulo 10">
            <a:extLst>
              <a:ext uri="{FF2B5EF4-FFF2-40B4-BE49-F238E27FC236}">
                <a16:creationId xmlns:a16="http://schemas.microsoft.com/office/drawing/2014/main" id="{13282CF6-A940-487F-98BE-7DEFEF78C9B1}"/>
              </a:ext>
            </a:extLst>
          </p:cNvPr>
          <p:cNvSpPr/>
          <p:nvPr/>
        </p:nvSpPr>
        <p:spPr>
          <a:xfrm>
            <a:off x="2720272" y="1501645"/>
            <a:ext cx="844269" cy="291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i="1" dirty="0">
                <a:solidFill>
                  <a:schemeClr val="tx1"/>
                </a:solidFill>
                <a:latin typeface="Times New Roman" panose="02020603050405020304" pitchFamily="18" charset="0"/>
                <a:cs typeface="Times New Roman" panose="02020603050405020304" pitchFamily="18" charset="0"/>
              </a:rPr>
              <a:t>CON GLS</a:t>
            </a:r>
            <a:endParaRPr lang="es-CO" b="1" i="1" dirty="0">
              <a:solidFill>
                <a:schemeClr val="tx1"/>
              </a:solidFill>
              <a:latin typeface="Times New Roman" panose="02020603050405020304" pitchFamily="18" charset="0"/>
              <a:cs typeface="Times New Roman" panose="02020603050405020304" pitchFamily="18" charset="0"/>
            </a:endParaRPr>
          </a:p>
        </p:txBody>
      </p:sp>
      <p:pic>
        <p:nvPicPr>
          <p:cNvPr id="13" name="Imagen 12" descr="Gráfico&#10;&#10;Descripción generada automáticamente con confianza baja">
            <a:extLst>
              <a:ext uri="{FF2B5EF4-FFF2-40B4-BE49-F238E27FC236}">
                <a16:creationId xmlns:a16="http://schemas.microsoft.com/office/drawing/2014/main" id="{16FD9D5F-4FD9-4B1C-BC59-ECAECFF81F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98" t="19823" r="7387" b="20944"/>
          <a:stretch/>
        </p:blipFill>
        <p:spPr>
          <a:xfrm>
            <a:off x="2715712" y="2953114"/>
            <a:ext cx="3807745" cy="2550726"/>
          </a:xfrm>
          <a:prstGeom prst="rect">
            <a:avLst/>
          </a:prstGeom>
        </p:spPr>
      </p:pic>
      <p:sp>
        <p:nvSpPr>
          <p:cNvPr id="14" name="Rectángulo 13">
            <a:extLst>
              <a:ext uri="{FF2B5EF4-FFF2-40B4-BE49-F238E27FC236}">
                <a16:creationId xmlns:a16="http://schemas.microsoft.com/office/drawing/2014/main" id="{26F17E61-85E3-4BB7-9D75-15486E130776}"/>
              </a:ext>
            </a:extLst>
          </p:cNvPr>
          <p:cNvSpPr/>
          <p:nvPr/>
        </p:nvSpPr>
        <p:spPr>
          <a:xfrm>
            <a:off x="5017084" y="4714961"/>
            <a:ext cx="965650" cy="291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i="1" dirty="0">
                <a:solidFill>
                  <a:schemeClr val="tx1"/>
                </a:solidFill>
                <a:latin typeface="Times New Roman" panose="02020603050405020304" pitchFamily="18" charset="0"/>
                <a:cs typeface="Times New Roman" panose="02020603050405020304" pitchFamily="18" charset="0"/>
              </a:rPr>
              <a:t>CON LMD</a:t>
            </a:r>
            <a:endParaRPr lang="es-CO" b="1" i="1" dirty="0">
              <a:solidFill>
                <a:schemeClr val="tx1"/>
              </a:solidFill>
              <a:latin typeface="Times New Roman" panose="02020603050405020304" pitchFamily="18" charset="0"/>
              <a:cs typeface="Times New Roman" panose="02020603050405020304" pitchFamily="18" charset="0"/>
            </a:endParaRPr>
          </a:p>
        </p:txBody>
      </p:sp>
      <p:sp>
        <p:nvSpPr>
          <p:cNvPr id="19" name="CuadroTexto 18">
            <a:extLst>
              <a:ext uri="{FF2B5EF4-FFF2-40B4-BE49-F238E27FC236}">
                <a16:creationId xmlns:a16="http://schemas.microsoft.com/office/drawing/2014/main" id="{8C40C0C5-64C9-4769-83D0-D7ED22A825E7}"/>
              </a:ext>
            </a:extLst>
          </p:cNvPr>
          <p:cNvSpPr txBox="1"/>
          <p:nvPr/>
        </p:nvSpPr>
        <p:spPr>
          <a:xfrm>
            <a:off x="10611001" y="1773044"/>
            <a:ext cx="1321959" cy="738664"/>
          </a:xfrm>
          <a:prstGeom prst="rect">
            <a:avLst/>
          </a:prstGeom>
          <a:noFill/>
        </p:spPr>
        <p:txBody>
          <a:bodyPr wrap="square" rtlCol="0">
            <a:spAutoFit/>
          </a:bodyPr>
          <a:lstStyle/>
          <a:p>
            <a:pPr algn="ctr"/>
            <a:r>
              <a:rPr lang="es-CO" sz="1400" b="1" dirty="0">
                <a:latin typeface="Times New Roman" panose="02020603050405020304" pitchFamily="18" charset="0"/>
                <a:cs typeface="Times New Roman" panose="02020603050405020304" pitchFamily="18" charset="0"/>
              </a:rPr>
              <a:t>Corriente aparentemente bien</a:t>
            </a:r>
          </a:p>
        </p:txBody>
      </p:sp>
      <p:sp>
        <p:nvSpPr>
          <p:cNvPr id="20" name="Rectángulo 19">
            <a:extLst>
              <a:ext uri="{FF2B5EF4-FFF2-40B4-BE49-F238E27FC236}">
                <a16:creationId xmlns:a16="http://schemas.microsoft.com/office/drawing/2014/main" id="{987B12DE-805A-49DD-8C07-837F575C45B4}"/>
              </a:ext>
            </a:extLst>
          </p:cNvPr>
          <p:cNvSpPr/>
          <p:nvPr/>
        </p:nvSpPr>
        <p:spPr>
          <a:xfrm>
            <a:off x="4410159" y="1560312"/>
            <a:ext cx="1370574" cy="116670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20">
            <a:extLst>
              <a:ext uri="{FF2B5EF4-FFF2-40B4-BE49-F238E27FC236}">
                <a16:creationId xmlns:a16="http://schemas.microsoft.com/office/drawing/2014/main" id="{4D3C3DEE-F866-43D8-BD5F-F374B8296B76}"/>
              </a:ext>
            </a:extLst>
          </p:cNvPr>
          <p:cNvSpPr/>
          <p:nvPr/>
        </p:nvSpPr>
        <p:spPr>
          <a:xfrm>
            <a:off x="4612160" y="3290275"/>
            <a:ext cx="1370574" cy="116670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3" name="Imagen 22" descr="Gráfico, Histograma&#10;&#10;Descripción generada automáticamente">
            <a:extLst>
              <a:ext uri="{FF2B5EF4-FFF2-40B4-BE49-F238E27FC236}">
                <a16:creationId xmlns:a16="http://schemas.microsoft.com/office/drawing/2014/main" id="{DEBEA69D-E73B-45A2-90EC-6325B8B5735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78" t="5028" r="8159" b="6299"/>
          <a:stretch/>
        </p:blipFill>
        <p:spPr>
          <a:xfrm>
            <a:off x="7342268" y="3787072"/>
            <a:ext cx="4452755" cy="2377323"/>
          </a:xfrm>
          <a:prstGeom prst="rect">
            <a:avLst/>
          </a:prstGeom>
        </p:spPr>
      </p:pic>
      <p:sp>
        <p:nvSpPr>
          <p:cNvPr id="24" name="Rectángulo 23">
            <a:extLst>
              <a:ext uri="{FF2B5EF4-FFF2-40B4-BE49-F238E27FC236}">
                <a16:creationId xmlns:a16="http://schemas.microsoft.com/office/drawing/2014/main" id="{2342EC7C-A671-44B0-A17C-353D08ACA798}"/>
              </a:ext>
            </a:extLst>
          </p:cNvPr>
          <p:cNvSpPr/>
          <p:nvPr/>
        </p:nvSpPr>
        <p:spPr>
          <a:xfrm>
            <a:off x="6820677" y="1215256"/>
            <a:ext cx="5112283" cy="2314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9" name="Conector: angular 28">
            <a:extLst>
              <a:ext uri="{FF2B5EF4-FFF2-40B4-BE49-F238E27FC236}">
                <a16:creationId xmlns:a16="http://schemas.microsoft.com/office/drawing/2014/main" id="{A9820A1D-2406-448D-A6A2-C6E922C1814E}"/>
              </a:ext>
            </a:extLst>
          </p:cNvPr>
          <p:cNvCxnSpPr>
            <a:cxnSpLocks/>
            <a:endCxn id="23" idx="1"/>
          </p:cNvCxnSpPr>
          <p:nvPr/>
        </p:nvCxnSpPr>
        <p:spPr>
          <a:xfrm>
            <a:off x="5982734" y="3873627"/>
            <a:ext cx="1359534" cy="110210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C985D85A-63B7-40BF-856D-242AA1F96E52}"/>
              </a:ext>
            </a:extLst>
          </p:cNvPr>
          <p:cNvCxnSpPr>
            <a:cxnSpLocks/>
            <a:stCxn id="20" idx="3"/>
          </p:cNvCxnSpPr>
          <p:nvPr/>
        </p:nvCxnSpPr>
        <p:spPr>
          <a:xfrm>
            <a:off x="5780733" y="2143664"/>
            <a:ext cx="8817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04DAB575-5E27-42B0-9CD4-C88CE066F078}"/>
              </a:ext>
            </a:extLst>
          </p:cNvPr>
          <p:cNvCxnSpPr>
            <a:cxnSpLocks/>
          </p:cNvCxnSpPr>
          <p:nvPr/>
        </p:nvCxnSpPr>
        <p:spPr>
          <a:xfrm>
            <a:off x="6662501" y="2143664"/>
            <a:ext cx="0" cy="20605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ángulo 36">
            <a:extLst>
              <a:ext uri="{FF2B5EF4-FFF2-40B4-BE49-F238E27FC236}">
                <a16:creationId xmlns:a16="http://schemas.microsoft.com/office/drawing/2014/main" id="{641AC7D0-1FAA-4815-8290-076A7928B9E1}"/>
              </a:ext>
            </a:extLst>
          </p:cNvPr>
          <p:cNvSpPr/>
          <p:nvPr/>
        </p:nvSpPr>
        <p:spPr>
          <a:xfrm>
            <a:off x="3383986" y="5456249"/>
            <a:ext cx="3720821" cy="730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i="1" dirty="0">
                <a:solidFill>
                  <a:schemeClr val="tx1"/>
                </a:solidFill>
                <a:latin typeface="Times New Roman" panose="02020603050405020304" pitchFamily="18" charset="0"/>
                <a:cs typeface="Times New Roman" panose="02020603050405020304" pitchFamily="18" charset="0"/>
              </a:rPr>
              <a:t>Se está generando una variación atípica de la temperatura con </a:t>
            </a:r>
            <a:r>
              <a:rPr lang="es-CO" sz="1400" i="1" dirty="0" err="1">
                <a:solidFill>
                  <a:schemeClr val="tx1"/>
                </a:solidFill>
                <a:latin typeface="Times New Roman" panose="02020603050405020304" pitchFamily="18" charset="0"/>
                <a:cs typeface="Times New Roman" panose="02020603050405020304" pitchFamily="18" charset="0"/>
              </a:rPr>
              <a:t>Vtrasf</a:t>
            </a:r>
            <a:r>
              <a:rPr lang="es-CO" sz="1400" i="1" dirty="0">
                <a:solidFill>
                  <a:schemeClr val="tx1"/>
                </a:solidFill>
                <a:latin typeface="Times New Roman" panose="02020603050405020304" pitchFamily="18" charset="0"/>
                <a:cs typeface="Times New Roman" panose="02020603050405020304" pitchFamily="18" charset="0"/>
              </a:rPr>
              <a:t> = 2; a pesar de define </a:t>
            </a:r>
            <a:r>
              <a:rPr lang="es-CO" sz="1400" i="1" dirty="0" err="1">
                <a:solidFill>
                  <a:schemeClr val="tx1"/>
                </a:solidFill>
                <a:latin typeface="Times New Roman" panose="02020603050405020304" pitchFamily="18" charset="0"/>
                <a:cs typeface="Times New Roman" panose="02020603050405020304" pitchFamily="18" charset="0"/>
              </a:rPr>
              <a:t>new_system</a:t>
            </a:r>
            <a:r>
              <a:rPr lang="es-CO" sz="1400" i="1" dirty="0">
                <a:solidFill>
                  <a:schemeClr val="tx1"/>
                </a:solidFill>
                <a:latin typeface="Times New Roman" panose="02020603050405020304" pitchFamily="18" charset="0"/>
                <a:cs typeface="Times New Roman" panose="02020603050405020304" pitchFamily="18" charset="0"/>
              </a:rPr>
              <a:t> </a:t>
            </a:r>
            <a:r>
              <a:rPr lang="es-CO" sz="1400" i="1" dirty="0" err="1">
                <a:solidFill>
                  <a:schemeClr val="tx1"/>
                </a:solidFill>
                <a:latin typeface="Times New Roman" panose="02020603050405020304" pitchFamily="18" charset="0"/>
                <a:cs typeface="Times New Roman" panose="02020603050405020304" pitchFamily="18" charset="0"/>
              </a:rPr>
              <a:t>coord</a:t>
            </a:r>
            <a:endParaRPr lang="es-CO" sz="1400" i="1" dirty="0">
              <a:solidFill>
                <a:schemeClr val="tx1"/>
              </a:solidFill>
              <a:latin typeface="Times New Roman" panose="02020603050405020304" pitchFamily="18" charset="0"/>
              <a:cs typeface="Times New Roman" panose="02020603050405020304" pitchFamily="18" charset="0"/>
            </a:endParaRPr>
          </a:p>
        </p:txBody>
      </p:sp>
      <p:pic>
        <p:nvPicPr>
          <p:cNvPr id="3" name="Imagen 2" descr="Un dibujo de un perro&#10;&#10;Descripción generada automáticamente con confianza media">
            <a:extLst>
              <a:ext uri="{FF2B5EF4-FFF2-40B4-BE49-F238E27FC236}">
                <a16:creationId xmlns:a16="http://schemas.microsoft.com/office/drawing/2014/main" id="{B9DCCD77-C7BC-44E3-9F39-40777B3788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8005" y="1275944"/>
            <a:ext cx="3662996" cy="2192655"/>
          </a:xfrm>
          <a:prstGeom prst="rect">
            <a:avLst/>
          </a:prstGeom>
        </p:spPr>
      </p:pic>
      <p:sp>
        <p:nvSpPr>
          <p:cNvPr id="9" name="CuadroTexto 8">
            <a:extLst>
              <a:ext uri="{FF2B5EF4-FFF2-40B4-BE49-F238E27FC236}">
                <a16:creationId xmlns:a16="http://schemas.microsoft.com/office/drawing/2014/main" id="{F7E8E659-AA38-405D-961E-FFBD964ECB5E}"/>
              </a:ext>
            </a:extLst>
          </p:cNvPr>
          <p:cNvSpPr txBox="1"/>
          <p:nvPr/>
        </p:nvSpPr>
        <p:spPr>
          <a:xfrm>
            <a:off x="842210" y="330194"/>
            <a:ext cx="4036682" cy="584775"/>
          </a:xfrm>
          <a:prstGeom prst="rect">
            <a:avLst/>
          </a:prstGeom>
          <a:noFill/>
        </p:spPr>
        <p:txBody>
          <a:bodyPr wrap="none" rtlCol="0">
            <a:spAutoFit/>
          </a:bodyPr>
          <a:lstStyle/>
          <a:p>
            <a:r>
              <a:rPr lang="es-ES" sz="3200" dirty="0">
                <a:solidFill>
                  <a:schemeClr val="bg1"/>
                </a:solidFill>
                <a:latin typeface="Times New Roman" panose="02020603050405020304" pitchFamily="18" charset="0"/>
                <a:cs typeface="Times New Roman" panose="02020603050405020304" pitchFamily="18" charset="0"/>
              </a:rPr>
              <a:t>Simulación Intermedia </a:t>
            </a:r>
            <a:endParaRPr lang="es-CO"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7615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292BED04-BAF7-A4AB-377E-0D1F6044B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1463675"/>
            <a:ext cx="5200650" cy="41253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17">
            <a:extLst>
              <a:ext uri="{FF2B5EF4-FFF2-40B4-BE49-F238E27FC236}">
                <a16:creationId xmlns:a16="http://schemas.microsoft.com/office/drawing/2014/main" id="{15AC03DB-6A8E-4122-1471-6028E5ECF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8763" y="1463675"/>
            <a:ext cx="4774584" cy="46799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ítulo 1">
            <a:extLst>
              <a:ext uri="{FF2B5EF4-FFF2-40B4-BE49-F238E27FC236}">
                <a16:creationId xmlns:a16="http://schemas.microsoft.com/office/drawing/2014/main" id="{085F6846-A319-F3BD-E90B-1A8ABE9795F4}"/>
              </a:ext>
            </a:extLst>
          </p:cNvPr>
          <p:cNvSpPr>
            <a:spLocks noGrp="1"/>
          </p:cNvSpPr>
          <p:nvPr>
            <p:ph type="title"/>
          </p:nvPr>
        </p:nvSpPr>
        <p:spPr>
          <a:xfrm>
            <a:off x="918393" y="299400"/>
            <a:ext cx="6098226" cy="415337"/>
          </a:xfrm>
        </p:spPr>
        <p:txBody>
          <a:bodyPr>
            <a:noAutofit/>
          </a:bodyPr>
          <a:lstStyle/>
          <a:p>
            <a:r>
              <a:rPr lang="es-CO" sz="3200" dirty="0">
                <a:latin typeface="Times New Roman" panose="02020603050405020304" pitchFamily="18" charset="0"/>
                <a:cs typeface="Times New Roman" panose="02020603050405020304" pitchFamily="18" charset="0"/>
              </a:rPr>
              <a:t>Ecuaciones primitivas</a:t>
            </a:r>
          </a:p>
        </p:txBody>
      </p:sp>
    </p:spTree>
    <p:extLst>
      <p:ext uri="{BB962C8B-B14F-4D97-AF65-F5344CB8AC3E}">
        <p14:creationId xmlns:p14="http://schemas.microsoft.com/office/powerpoint/2010/main" val="1091608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B74B8C2-1A0E-5303-CFD7-C32112F9B991}"/>
              </a:ext>
            </a:extLst>
          </p:cNvPr>
          <p:cNvPicPr>
            <a:picLocks noChangeAspect="1"/>
          </p:cNvPicPr>
          <p:nvPr/>
        </p:nvPicPr>
        <p:blipFill>
          <a:blip r:embed="rId2"/>
          <a:stretch>
            <a:fillRect/>
          </a:stretch>
        </p:blipFill>
        <p:spPr>
          <a:xfrm>
            <a:off x="279919" y="1979920"/>
            <a:ext cx="3205219" cy="2519135"/>
          </a:xfrm>
          <a:prstGeom prst="rect">
            <a:avLst/>
          </a:prstGeom>
        </p:spPr>
      </p:pic>
      <p:pic>
        <p:nvPicPr>
          <p:cNvPr id="8" name="Imagen 7">
            <a:extLst>
              <a:ext uri="{FF2B5EF4-FFF2-40B4-BE49-F238E27FC236}">
                <a16:creationId xmlns:a16="http://schemas.microsoft.com/office/drawing/2014/main" id="{01C32B2C-DA4A-B018-04EC-528A61833A84}"/>
              </a:ext>
            </a:extLst>
          </p:cNvPr>
          <p:cNvPicPr>
            <a:picLocks noChangeAspect="1"/>
          </p:cNvPicPr>
          <p:nvPr/>
        </p:nvPicPr>
        <p:blipFill>
          <a:blip r:embed="rId3"/>
          <a:stretch>
            <a:fillRect/>
          </a:stretch>
        </p:blipFill>
        <p:spPr>
          <a:xfrm>
            <a:off x="2446616" y="3321699"/>
            <a:ext cx="3041780" cy="2838216"/>
          </a:xfrm>
          <a:prstGeom prst="rect">
            <a:avLst/>
          </a:prstGeom>
        </p:spPr>
      </p:pic>
      <p:sp>
        <p:nvSpPr>
          <p:cNvPr id="9" name="Título 1">
            <a:extLst>
              <a:ext uri="{FF2B5EF4-FFF2-40B4-BE49-F238E27FC236}">
                <a16:creationId xmlns:a16="http://schemas.microsoft.com/office/drawing/2014/main" id="{8E7062CB-01CA-9814-D33A-C5FD82BF206C}"/>
              </a:ext>
            </a:extLst>
          </p:cNvPr>
          <p:cNvSpPr>
            <a:spLocks noGrp="1"/>
          </p:cNvSpPr>
          <p:nvPr>
            <p:ph type="title"/>
          </p:nvPr>
        </p:nvSpPr>
        <p:spPr>
          <a:xfrm>
            <a:off x="918393" y="299400"/>
            <a:ext cx="6098226" cy="415337"/>
          </a:xfrm>
        </p:spPr>
        <p:txBody>
          <a:bodyPr>
            <a:noAutofit/>
          </a:bodyPr>
          <a:lstStyle/>
          <a:p>
            <a:r>
              <a:rPr lang="es-CO" sz="3200" dirty="0">
                <a:latin typeface="Times New Roman" panose="02020603050405020304" pitchFamily="18" charset="0"/>
                <a:cs typeface="Times New Roman" panose="02020603050405020304" pitchFamily="18" charset="0"/>
              </a:rPr>
              <a:t>Dominio de trabajo</a:t>
            </a:r>
          </a:p>
        </p:txBody>
      </p:sp>
      <p:sp>
        <p:nvSpPr>
          <p:cNvPr id="10" name="CuadroTexto 9">
            <a:extLst>
              <a:ext uri="{FF2B5EF4-FFF2-40B4-BE49-F238E27FC236}">
                <a16:creationId xmlns:a16="http://schemas.microsoft.com/office/drawing/2014/main" id="{942077C8-38D6-E072-CF95-14FCB63ADD03}"/>
              </a:ext>
            </a:extLst>
          </p:cNvPr>
          <p:cNvSpPr txBox="1"/>
          <p:nvPr/>
        </p:nvSpPr>
        <p:spPr>
          <a:xfrm>
            <a:off x="194366" y="1333589"/>
            <a:ext cx="4069724" cy="646331"/>
          </a:xfrm>
          <a:prstGeom prst="rect">
            <a:avLst/>
          </a:prstGeom>
          <a:noFill/>
        </p:spPr>
        <p:txBody>
          <a:bodyPr wrap="square" rtlCol="0">
            <a:spAutoFit/>
          </a:bodyPr>
          <a:lstStyle/>
          <a:p>
            <a:r>
              <a:rPr lang="es-CO" b="1" dirty="0">
                <a:latin typeface="Times New Roman" panose="02020603050405020304" pitchFamily="18" charset="0"/>
                <a:cs typeface="Times New Roman" panose="02020603050405020304" pitchFamily="18" charset="0"/>
              </a:rPr>
              <a:t>Discretización horizontal, tipo de grilla </a:t>
            </a:r>
            <a:r>
              <a:rPr lang="es-CO" sz="1800" b="1" i="0" u="none" strike="noStrike" baseline="0" dirty="0" err="1">
                <a:solidFill>
                  <a:srgbClr val="000000"/>
                </a:solidFill>
                <a:latin typeface="Times New Roman" panose="02020603050405020304" pitchFamily="18" charset="0"/>
                <a:cs typeface="Times New Roman" panose="02020603050405020304" pitchFamily="18" charset="0"/>
              </a:rPr>
              <a:t>Arakawa</a:t>
            </a:r>
            <a:r>
              <a:rPr lang="es-CO" sz="1800" b="1" i="0" u="none" strike="noStrike" baseline="0" dirty="0">
                <a:solidFill>
                  <a:srgbClr val="000000"/>
                </a:solidFill>
                <a:latin typeface="Times New Roman" panose="02020603050405020304" pitchFamily="18" charset="0"/>
                <a:cs typeface="Times New Roman" panose="02020603050405020304" pitchFamily="18" charset="0"/>
              </a:rPr>
              <a:t>-C </a:t>
            </a:r>
            <a:r>
              <a:rPr lang="es-CO" sz="1800" b="1" i="0" u="none" strike="noStrike" baseline="0" dirty="0" err="1">
                <a:solidFill>
                  <a:srgbClr val="000000"/>
                </a:solidFill>
                <a:latin typeface="Times New Roman" panose="02020603050405020304" pitchFamily="18" charset="0"/>
                <a:cs typeface="Times New Roman" panose="02020603050405020304" pitchFamily="18" charset="0"/>
              </a:rPr>
              <a:t>grid</a:t>
            </a:r>
            <a:endParaRPr lang="es-CO" b="1" dirty="0">
              <a:latin typeface="Times New Roman" panose="02020603050405020304" pitchFamily="18" charset="0"/>
              <a:cs typeface="Times New Roman" panose="02020603050405020304" pitchFamily="18" charset="0"/>
            </a:endParaRPr>
          </a:p>
        </p:txBody>
      </p:sp>
      <p:sp>
        <p:nvSpPr>
          <p:cNvPr id="11" name="CuadroTexto 10">
            <a:extLst>
              <a:ext uri="{FF2B5EF4-FFF2-40B4-BE49-F238E27FC236}">
                <a16:creationId xmlns:a16="http://schemas.microsoft.com/office/drawing/2014/main" id="{7B5635EC-32D5-652F-9218-462D5EC54D79}"/>
              </a:ext>
            </a:extLst>
          </p:cNvPr>
          <p:cNvSpPr txBox="1"/>
          <p:nvPr/>
        </p:nvSpPr>
        <p:spPr>
          <a:xfrm>
            <a:off x="6840872" y="1265844"/>
            <a:ext cx="4495821" cy="369332"/>
          </a:xfrm>
          <a:prstGeom prst="rect">
            <a:avLst/>
          </a:prstGeom>
          <a:noFill/>
        </p:spPr>
        <p:txBody>
          <a:bodyPr wrap="square" rtlCol="0">
            <a:spAutoFit/>
          </a:bodyPr>
          <a:lstStyle/>
          <a:p>
            <a:r>
              <a:rPr lang="es-CO" b="1" dirty="0">
                <a:latin typeface="Times New Roman" panose="02020603050405020304" pitchFamily="18" charset="0"/>
                <a:cs typeface="Times New Roman" panose="02020603050405020304" pitchFamily="18" charset="0"/>
              </a:rPr>
              <a:t>Discretización vertical, Coordenadas sigma</a:t>
            </a:r>
          </a:p>
        </p:txBody>
      </p:sp>
      <p:pic>
        <p:nvPicPr>
          <p:cNvPr id="13" name="Imagen 12">
            <a:extLst>
              <a:ext uri="{FF2B5EF4-FFF2-40B4-BE49-F238E27FC236}">
                <a16:creationId xmlns:a16="http://schemas.microsoft.com/office/drawing/2014/main" id="{3F422DEB-7687-3AEC-D98E-6765214ACCF8}"/>
              </a:ext>
            </a:extLst>
          </p:cNvPr>
          <p:cNvPicPr>
            <a:picLocks noChangeAspect="1"/>
          </p:cNvPicPr>
          <p:nvPr/>
        </p:nvPicPr>
        <p:blipFill>
          <a:blip r:embed="rId4"/>
          <a:stretch>
            <a:fillRect/>
          </a:stretch>
        </p:blipFill>
        <p:spPr>
          <a:xfrm>
            <a:off x="6197522" y="1979920"/>
            <a:ext cx="2369713" cy="1796603"/>
          </a:xfrm>
          <a:prstGeom prst="rect">
            <a:avLst/>
          </a:prstGeom>
        </p:spPr>
      </p:pic>
      <p:sp>
        <p:nvSpPr>
          <p:cNvPr id="15" name="Flecha: hacia la izquierda 14">
            <a:extLst>
              <a:ext uri="{FF2B5EF4-FFF2-40B4-BE49-F238E27FC236}">
                <a16:creationId xmlns:a16="http://schemas.microsoft.com/office/drawing/2014/main" id="{A6771935-74AD-53AA-9C09-6BFA7FCD71EC}"/>
              </a:ext>
            </a:extLst>
          </p:cNvPr>
          <p:cNvSpPr/>
          <p:nvPr/>
        </p:nvSpPr>
        <p:spPr>
          <a:xfrm>
            <a:off x="8567235" y="2304388"/>
            <a:ext cx="2946741" cy="1147665"/>
          </a:xfrm>
          <a:prstGeom prst="leftArrow">
            <a:avLst>
              <a:gd name="adj1" fmla="val 50000"/>
              <a:gd name="adj2" fmla="val 2765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a:t>Coordenadas Sigma,</a:t>
            </a:r>
          </a:p>
          <a:p>
            <a:pPr algn="ctr"/>
            <a:r>
              <a:rPr lang="es-CO" dirty="0"/>
              <a:t>Seguimiento de terreno</a:t>
            </a:r>
          </a:p>
        </p:txBody>
      </p:sp>
      <p:pic>
        <p:nvPicPr>
          <p:cNvPr id="19" name="Imagen 18">
            <a:extLst>
              <a:ext uri="{FF2B5EF4-FFF2-40B4-BE49-F238E27FC236}">
                <a16:creationId xmlns:a16="http://schemas.microsoft.com/office/drawing/2014/main" id="{6FCF2C56-9CA0-8EAD-F908-64CC7A03308A}"/>
              </a:ext>
            </a:extLst>
          </p:cNvPr>
          <p:cNvPicPr>
            <a:picLocks noChangeAspect="1"/>
          </p:cNvPicPr>
          <p:nvPr/>
        </p:nvPicPr>
        <p:blipFill>
          <a:blip r:embed="rId5"/>
          <a:stretch>
            <a:fillRect/>
          </a:stretch>
        </p:blipFill>
        <p:spPr>
          <a:xfrm>
            <a:off x="5906853" y="3883881"/>
            <a:ext cx="5775074" cy="2315649"/>
          </a:xfrm>
          <a:prstGeom prst="rect">
            <a:avLst/>
          </a:prstGeom>
        </p:spPr>
      </p:pic>
    </p:spTree>
    <p:extLst>
      <p:ext uri="{BB962C8B-B14F-4D97-AF65-F5344CB8AC3E}">
        <p14:creationId xmlns:p14="http://schemas.microsoft.com/office/powerpoint/2010/main" val="1070751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AADD0CB2-AFC1-423A-CA85-AF62A44D2292}"/>
              </a:ext>
            </a:extLst>
          </p:cNvPr>
          <p:cNvPicPr>
            <a:picLocks noChangeAspect="1"/>
          </p:cNvPicPr>
          <p:nvPr/>
        </p:nvPicPr>
        <p:blipFill>
          <a:blip r:embed="rId2"/>
          <a:stretch>
            <a:fillRect/>
          </a:stretch>
        </p:blipFill>
        <p:spPr>
          <a:xfrm>
            <a:off x="0" y="1613767"/>
            <a:ext cx="4630316" cy="1120124"/>
          </a:xfrm>
          <a:prstGeom prst="rect">
            <a:avLst/>
          </a:prstGeom>
        </p:spPr>
      </p:pic>
      <p:sp>
        <p:nvSpPr>
          <p:cNvPr id="5" name="Título 1">
            <a:extLst>
              <a:ext uri="{FF2B5EF4-FFF2-40B4-BE49-F238E27FC236}">
                <a16:creationId xmlns:a16="http://schemas.microsoft.com/office/drawing/2014/main" id="{6D39FE2F-6DBF-5B8E-B8F4-1D1C25208CD2}"/>
              </a:ext>
            </a:extLst>
          </p:cNvPr>
          <p:cNvSpPr>
            <a:spLocks noGrp="1"/>
          </p:cNvSpPr>
          <p:nvPr>
            <p:ph type="title"/>
          </p:nvPr>
        </p:nvSpPr>
        <p:spPr>
          <a:xfrm>
            <a:off x="918393" y="299400"/>
            <a:ext cx="6098226" cy="415337"/>
          </a:xfrm>
        </p:spPr>
        <p:txBody>
          <a:bodyPr>
            <a:noAutofit/>
          </a:bodyPr>
          <a:lstStyle/>
          <a:p>
            <a:r>
              <a:rPr lang="es-CO" sz="3200" dirty="0">
                <a:latin typeface="Times New Roman" panose="02020603050405020304" pitchFamily="18" charset="0"/>
                <a:cs typeface="Times New Roman" panose="02020603050405020304" pitchFamily="18" charset="0"/>
              </a:rPr>
              <a:t>Parámetros de estiramiento</a:t>
            </a:r>
          </a:p>
        </p:txBody>
      </p:sp>
      <p:pic>
        <p:nvPicPr>
          <p:cNvPr id="7" name="Imagen 6">
            <a:extLst>
              <a:ext uri="{FF2B5EF4-FFF2-40B4-BE49-F238E27FC236}">
                <a16:creationId xmlns:a16="http://schemas.microsoft.com/office/drawing/2014/main" id="{7484CFD6-849A-1257-3716-A09682B5701F}"/>
              </a:ext>
            </a:extLst>
          </p:cNvPr>
          <p:cNvPicPr>
            <a:picLocks noChangeAspect="1"/>
          </p:cNvPicPr>
          <p:nvPr/>
        </p:nvPicPr>
        <p:blipFill>
          <a:blip r:embed="rId3"/>
          <a:stretch>
            <a:fillRect/>
          </a:stretch>
        </p:blipFill>
        <p:spPr>
          <a:xfrm>
            <a:off x="5665004" y="1355501"/>
            <a:ext cx="6098226" cy="4849356"/>
          </a:xfrm>
          <a:prstGeom prst="rect">
            <a:avLst/>
          </a:prstGeom>
        </p:spPr>
      </p:pic>
      <p:sp>
        <p:nvSpPr>
          <p:cNvPr id="9" name="CuadroTexto 8">
            <a:extLst>
              <a:ext uri="{FF2B5EF4-FFF2-40B4-BE49-F238E27FC236}">
                <a16:creationId xmlns:a16="http://schemas.microsoft.com/office/drawing/2014/main" id="{936083B1-9FC7-FB1D-91A2-FE20EC7B0DE2}"/>
              </a:ext>
            </a:extLst>
          </p:cNvPr>
          <p:cNvSpPr txBox="1"/>
          <p:nvPr/>
        </p:nvSpPr>
        <p:spPr>
          <a:xfrm>
            <a:off x="212272" y="1355501"/>
            <a:ext cx="4919565" cy="400110"/>
          </a:xfrm>
          <a:prstGeom prst="rect">
            <a:avLst/>
          </a:prstGeom>
          <a:noFill/>
        </p:spPr>
        <p:txBody>
          <a:bodyPr wrap="square">
            <a:spAutoFit/>
          </a:bodyPr>
          <a:lstStyle/>
          <a:p>
            <a:pPr marL="342900" indent="-342900">
              <a:buFont typeface="Wingdings" panose="05000000000000000000" pitchFamily="2" charset="2"/>
              <a:buChar char="Ø"/>
            </a:pPr>
            <a:r>
              <a:rPr lang="es-CO" sz="2000" b="1" i="0" u="none" strike="noStrike" baseline="0" dirty="0" err="1">
                <a:solidFill>
                  <a:srgbClr val="000000"/>
                </a:solidFill>
                <a:latin typeface="Times New Roman" panose="02020603050405020304" pitchFamily="18" charset="0"/>
                <a:cs typeface="Times New Roman" panose="02020603050405020304" pitchFamily="18" charset="0"/>
              </a:rPr>
              <a:t>FormulationVtransform</a:t>
            </a:r>
            <a:r>
              <a:rPr lang="es-CO" sz="2000" b="1" i="0" u="none" strike="noStrike" baseline="0" dirty="0">
                <a:solidFill>
                  <a:srgbClr val="000000"/>
                </a:solidFill>
                <a:latin typeface="Times New Roman" panose="02020603050405020304" pitchFamily="18" charset="0"/>
                <a:cs typeface="Times New Roman" panose="02020603050405020304" pitchFamily="18" charset="0"/>
              </a:rPr>
              <a:t>=1</a:t>
            </a:r>
            <a:endParaRPr lang="es-CO" sz="2000" b="1" dirty="0">
              <a:latin typeface="Times New Roman" panose="02020603050405020304" pitchFamily="18" charset="0"/>
              <a:cs typeface="Times New Roman" panose="02020603050405020304" pitchFamily="18" charset="0"/>
            </a:endParaRPr>
          </a:p>
        </p:txBody>
      </p:sp>
      <p:sp>
        <p:nvSpPr>
          <p:cNvPr id="11" name="CuadroTexto 10">
            <a:extLst>
              <a:ext uri="{FF2B5EF4-FFF2-40B4-BE49-F238E27FC236}">
                <a16:creationId xmlns:a16="http://schemas.microsoft.com/office/drawing/2014/main" id="{C18B7BD0-EAE7-E2AF-8877-38418A93B95E}"/>
              </a:ext>
            </a:extLst>
          </p:cNvPr>
          <p:cNvSpPr txBox="1"/>
          <p:nvPr/>
        </p:nvSpPr>
        <p:spPr>
          <a:xfrm>
            <a:off x="212272" y="3580124"/>
            <a:ext cx="4919565" cy="400110"/>
          </a:xfrm>
          <a:prstGeom prst="rect">
            <a:avLst/>
          </a:prstGeom>
          <a:noFill/>
        </p:spPr>
        <p:txBody>
          <a:bodyPr wrap="square">
            <a:spAutoFit/>
          </a:bodyPr>
          <a:lstStyle/>
          <a:p>
            <a:pPr marL="342900" indent="-342900">
              <a:buFont typeface="Wingdings" panose="05000000000000000000" pitchFamily="2" charset="2"/>
              <a:buChar char="Ø"/>
            </a:pPr>
            <a:r>
              <a:rPr lang="es-CO" sz="2000" b="1" i="0" u="none" strike="noStrike" baseline="0" dirty="0" err="1">
                <a:solidFill>
                  <a:srgbClr val="000000"/>
                </a:solidFill>
                <a:latin typeface="Times New Roman" panose="02020603050405020304" pitchFamily="18" charset="0"/>
              </a:rPr>
              <a:t>FormulationVtransform</a:t>
            </a:r>
            <a:r>
              <a:rPr lang="es-CO" sz="2000" b="1" i="0" u="none" strike="noStrike" baseline="0" dirty="0">
                <a:solidFill>
                  <a:srgbClr val="000000"/>
                </a:solidFill>
                <a:latin typeface="Times New Roman" panose="02020603050405020304" pitchFamily="18" charset="0"/>
              </a:rPr>
              <a:t>=2</a:t>
            </a:r>
            <a:endParaRPr lang="es-CO" sz="2000" b="1" dirty="0"/>
          </a:p>
        </p:txBody>
      </p:sp>
      <p:pic>
        <p:nvPicPr>
          <p:cNvPr id="15" name="Imagen 14">
            <a:extLst>
              <a:ext uri="{FF2B5EF4-FFF2-40B4-BE49-F238E27FC236}">
                <a16:creationId xmlns:a16="http://schemas.microsoft.com/office/drawing/2014/main" id="{816D861E-8721-89F2-CBD4-FF9A6EF1A1D8}"/>
              </a:ext>
            </a:extLst>
          </p:cNvPr>
          <p:cNvPicPr>
            <a:picLocks noChangeAspect="1"/>
          </p:cNvPicPr>
          <p:nvPr/>
        </p:nvPicPr>
        <p:blipFill>
          <a:blip r:embed="rId4"/>
          <a:stretch>
            <a:fillRect/>
          </a:stretch>
        </p:blipFill>
        <p:spPr>
          <a:xfrm>
            <a:off x="741701" y="2601844"/>
            <a:ext cx="4763361" cy="827156"/>
          </a:xfrm>
          <a:prstGeom prst="rect">
            <a:avLst/>
          </a:prstGeom>
        </p:spPr>
      </p:pic>
      <p:pic>
        <p:nvPicPr>
          <p:cNvPr id="17" name="Imagen 16">
            <a:extLst>
              <a:ext uri="{FF2B5EF4-FFF2-40B4-BE49-F238E27FC236}">
                <a16:creationId xmlns:a16="http://schemas.microsoft.com/office/drawing/2014/main" id="{49C70523-6574-4998-1491-04D10952DE54}"/>
              </a:ext>
            </a:extLst>
          </p:cNvPr>
          <p:cNvPicPr>
            <a:picLocks noChangeAspect="1"/>
          </p:cNvPicPr>
          <p:nvPr/>
        </p:nvPicPr>
        <p:blipFill>
          <a:blip r:embed="rId4"/>
          <a:stretch>
            <a:fillRect/>
          </a:stretch>
        </p:blipFill>
        <p:spPr>
          <a:xfrm>
            <a:off x="82497" y="3919305"/>
            <a:ext cx="5049340" cy="907162"/>
          </a:xfrm>
          <a:prstGeom prst="rect">
            <a:avLst/>
          </a:prstGeom>
        </p:spPr>
      </p:pic>
      <p:pic>
        <p:nvPicPr>
          <p:cNvPr id="19" name="Imagen 18">
            <a:extLst>
              <a:ext uri="{FF2B5EF4-FFF2-40B4-BE49-F238E27FC236}">
                <a16:creationId xmlns:a16="http://schemas.microsoft.com/office/drawing/2014/main" id="{DBE6E2A4-BE21-F9D7-19C3-DACA53CD1C1C}"/>
              </a:ext>
            </a:extLst>
          </p:cNvPr>
          <p:cNvPicPr>
            <a:picLocks noChangeAspect="1"/>
          </p:cNvPicPr>
          <p:nvPr/>
        </p:nvPicPr>
        <p:blipFill>
          <a:blip r:embed="rId5"/>
          <a:stretch>
            <a:fillRect/>
          </a:stretch>
        </p:blipFill>
        <p:spPr>
          <a:xfrm>
            <a:off x="535693" y="4656141"/>
            <a:ext cx="5049340" cy="1319931"/>
          </a:xfrm>
          <a:prstGeom prst="rect">
            <a:avLst/>
          </a:prstGeom>
        </p:spPr>
      </p:pic>
    </p:spTree>
    <p:extLst>
      <p:ext uri="{BB962C8B-B14F-4D97-AF65-F5344CB8AC3E}">
        <p14:creationId xmlns:p14="http://schemas.microsoft.com/office/powerpoint/2010/main" val="1531783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6">
            <a:extLst>
              <a:ext uri="{FF2B5EF4-FFF2-40B4-BE49-F238E27FC236}">
                <a16:creationId xmlns:a16="http://schemas.microsoft.com/office/drawing/2014/main" id="{CE1AE2AF-F0A1-A030-F8EF-066039D8B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1199" y="1265982"/>
            <a:ext cx="7404100" cy="50228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ítulo 1">
            <a:extLst>
              <a:ext uri="{FF2B5EF4-FFF2-40B4-BE49-F238E27FC236}">
                <a16:creationId xmlns:a16="http://schemas.microsoft.com/office/drawing/2014/main" id="{ED958DB3-DAB0-4850-E392-40570EA9E790}"/>
              </a:ext>
            </a:extLst>
          </p:cNvPr>
          <p:cNvSpPr>
            <a:spLocks noGrp="1"/>
          </p:cNvSpPr>
          <p:nvPr>
            <p:ph type="title"/>
          </p:nvPr>
        </p:nvSpPr>
        <p:spPr>
          <a:xfrm>
            <a:off x="918393" y="299400"/>
            <a:ext cx="6098226" cy="521694"/>
          </a:xfrm>
        </p:spPr>
        <p:txBody>
          <a:bodyPr>
            <a:noAutofit/>
          </a:bodyPr>
          <a:lstStyle/>
          <a:p>
            <a:r>
              <a:rPr lang="es-CO" sz="3200" dirty="0">
                <a:latin typeface="Times New Roman" panose="02020603050405020304" pitchFamily="18" charset="0"/>
                <a:cs typeface="Times New Roman" panose="02020603050405020304" pitchFamily="18" charset="0"/>
              </a:rPr>
              <a:t>Forzantes: Condiciones de borde</a:t>
            </a:r>
          </a:p>
        </p:txBody>
      </p:sp>
    </p:spTree>
    <p:extLst>
      <p:ext uri="{BB962C8B-B14F-4D97-AF65-F5344CB8AC3E}">
        <p14:creationId xmlns:p14="http://schemas.microsoft.com/office/powerpoint/2010/main" val="2232858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2910212E-CE68-41A5-F2CA-4C9BDD415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298" y="1316466"/>
            <a:ext cx="8574347" cy="4914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ítulo 1">
            <a:extLst>
              <a:ext uri="{FF2B5EF4-FFF2-40B4-BE49-F238E27FC236}">
                <a16:creationId xmlns:a16="http://schemas.microsoft.com/office/drawing/2014/main" id="{A09DBE76-BA07-9AF4-B2D3-3761C8E93808}"/>
              </a:ext>
            </a:extLst>
          </p:cNvPr>
          <p:cNvSpPr>
            <a:spLocks noGrp="1"/>
          </p:cNvSpPr>
          <p:nvPr>
            <p:ph type="title"/>
          </p:nvPr>
        </p:nvSpPr>
        <p:spPr>
          <a:xfrm>
            <a:off x="918393" y="299400"/>
            <a:ext cx="6098226" cy="521694"/>
          </a:xfrm>
        </p:spPr>
        <p:txBody>
          <a:bodyPr>
            <a:noAutofit/>
          </a:bodyPr>
          <a:lstStyle/>
          <a:p>
            <a:r>
              <a:rPr lang="es-CO" sz="3200" dirty="0">
                <a:latin typeface="Times New Roman" panose="02020603050405020304" pitchFamily="18" charset="0"/>
                <a:cs typeface="Times New Roman" panose="02020603050405020304" pitchFamily="18" charset="0"/>
              </a:rPr>
              <a:t>Forzantes: Condiciones de borde</a:t>
            </a:r>
          </a:p>
        </p:txBody>
      </p:sp>
    </p:spTree>
    <p:extLst>
      <p:ext uri="{BB962C8B-B14F-4D97-AF65-F5344CB8AC3E}">
        <p14:creationId xmlns:p14="http://schemas.microsoft.com/office/powerpoint/2010/main" val="138240141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1829</TotalTime>
  <Words>1892</Words>
  <Application>Microsoft Office PowerPoint</Application>
  <PresentationFormat>Panorámica</PresentationFormat>
  <Paragraphs>334</Paragraphs>
  <Slides>41</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41</vt:i4>
      </vt:variant>
    </vt:vector>
  </HeadingPairs>
  <TitlesOfParts>
    <vt:vector size="48" baseType="lpstr">
      <vt:lpstr>Arial</vt:lpstr>
      <vt:lpstr>Arial Narrow</vt:lpstr>
      <vt:lpstr>Calibri</vt:lpstr>
      <vt:lpstr>Consolas</vt:lpstr>
      <vt:lpstr>Times New Roman</vt:lpstr>
      <vt:lpstr>Wingdings</vt:lpstr>
      <vt:lpstr>Tema de Office</vt:lpstr>
      <vt:lpstr>Presentación de PowerPoint</vt:lpstr>
      <vt:lpstr>Principio de modelación oceánica </vt:lpstr>
      <vt:lpstr>¿Qué es el modelo CROCO? </vt:lpstr>
      <vt:lpstr>¿Qué es el modelo CROCO? </vt:lpstr>
      <vt:lpstr>Ecuaciones primitivas</vt:lpstr>
      <vt:lpstr>Dominio de trabajo</vt:lpstr>
      <vt:lpstr>Parámetros de estiramiento</vt:lpstr>
      <vt:lpstr>Forzantes: Condiciones de borde</vt:lpstr>
      <vt:lpstr>Forzantes: Condiciones de borde</vt:lpstr>
      <vt:lpstr>Presentación de PowerPoint</vt:lpstr>
      <vt:lpstr>Forzantes: Condiciones de borde</vt:lpstr>
      <vt:lpstr>Forzantes: Condiciones de borde</vt:lpstr>
      <vt:lpstr>Forzantes: Forzante atmosférico</vt:lpstr>
      <vt:lpstr>Forzantes: Forzante atmosférico</vt:lpstr>
      <vt:lpstr>Opciones de trabajo</vt:lpstr>
      <vt:lpstr>Esquema configuración escala Regional</vt:lpstr>
      <vt:lpstr>Salida regional Caribe y Pacífico </vt:lpstr>
      <vt:lpstr>¿Cómo validar?</vt:lpstr>
      <vt:lpstr>Validar modelación Caribe y Pacífico </vt:lpstr>
      <vt:lpstr>Comparación MUR (1Km) y MERCATOR L4 (5.5Km)</vt:lpstr>
      <vt:lpstr>Presentación de PowerPoint</vt:lpstr>
      <vt:lpstr>Presentación de PowerPoint</vt:lpstr>
      <vt:lpstr>Presentación de PowerPoint</vt:lpstr>
      <vt:lpstr>Simulación Intermedia:Validar con satélite SST </vt:lpstr>
      <vt:lpstr>Simulación Intermedia: Validar con satélite SSS </vt:lpstr>
      <vt:lpstr>Simulación Intermedia: Perfiles temperatura</vt:lpstr>
      <vt:lpstr>Simulación Intermedia: Perfiles salinidad </vt:lpstr>
      <vt:lpstr>Presentación de PowerPoint</vt:lpstr>
      <vt:lpstr>Cartagena: Validación temperatura</vt:lpstr>
      <vt:lpstr>Cartagena: Validación magnitud de la corriente y nivel del mar</vt:lpstr>
      <vt:lpstr>Presentación de PowerPoint</vt:lpstr>
      <vt:lpstr>Modelación Barranquilla  </vt:lpstr>
      <vt:lpstr>Modelación Barranquilla  </vt:lpstr>
      <vt:lpstr>Simulaciones adicionales </vt:lpstr>
      <vt:lpstr>Nuevas recomendaciones   </vt:lpstr>
      <vt:lpstr>Presentación de PowerPoint</vt:lpstr>
      <vt:lpstr>Presentación de PowerPoint</vt:lpstr>
      <vt:lpstr>Aplicaciones ejecutadas SOMO </vt:lpstr>
      <vt:lpstr>Aplicación: Visualizador.  </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Melissa Diaz</dc:creator>
  <cp:lastModifiedBy>Andres Camilo</cp:lastModifiedBy>
  <cp:revision>85</cp:revision>
  <dcterms:created xsi:type="dcterms:W3CDTF">2021-09-17T14:19:17Z</dcterms:created>
  <dcterms:modified xsi:type="dcterms:W3CDTF">2024-03-22T18:53:06Z</dcterms:modified>
</cp:coreProperties>
</file>